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E5AA59-1E56-405C-9E28-4886F527F2D9}" v="18" dt="2022-09-27T15:37:10.7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Charles" userId="868ec246-729c-4f27-9719-0f2f809ef2d7" providerId="ADAL" clId="{8BE5AA59-1E56-405C-9E28-4886F527F2D9}"/>
    <pc:docChg chg="modSld">
      <pc:chgData name="L Charles" userId="868ec246-729c-4f27-9719-0f2f809ef2d7" providerId="ADAL" clId="{8BE5AA59-1E56-405C-9E28-4886F527F2D9}" dt="2022-09-27T15:37:10.735" v="17" actId="20577"/>
      <pc:docMkLst>
        <pc:docMk/>
      </pc:docMkLst>
      <pc:sldChg chg="modSp modAnim">
        <pc:chgData name="L Charles" userId="868ec246-729c-4f27-9719-0f2f809ef2d7" providerId="ADAL" clId="{8BE5AA59-1E56-405C-9E28-4886F527F2D9}" dt="2022-09-27T15:37:10.735" v="17" actId="20577"/>
        <pc:sldMkLst>
          <pc:docMk/>
          <pc:sldMk cId="2981511538" sldId="256"/>
        </pc:sldMkLst>
        <pc:spChg chg="mod">
          <ac:chgData name="L Charles" userId="868ec246-729c-4f27-9719-0f2f809ef2d7" providerId="ADAL" clId="{8BE5AA59-1E56-405C-9E28-4886F527F2D9}" dt="2022-09-27T15:37:10.735" v="17" actId="20577"/>
          <ac:spMkLst>
            <pc:docMk/>
            <pc:sldMk cId="2981511538" sldId="256"/>
            <ac:spMk id="3" creationId="{CC010B75-8663-4383-BE54-A83CF7EB8EE7}"/>
          </ac:spMkLst>
        </pc:spChg>
      </pc:sldChg>
      <pc:sldChg chg="modSp">
        <pc:chgData name="L Charles" userId="868ec246-729c-4f27-9719-0f2f809ef2d7" providerId="ADAL" clId="{8BE5AA59-1E56-405C-9E28-4886F527F2D9}" dt="2022-09-13T21:58:52.217" v="8" actId="20577"/>
        <pc:sldMkLst>
          <pc:docMk/>
          <pc:sldMk cId="1807594955" sldId="259"/>
        </pc:sldMkLst>
        <pc:graphicFrameChg chg="mod">
          <ac:chgData name="L Charles" userId="868ec246-729c-4f27-9719-0f2f809ef2d7" providerId="ADAL" clId="{8BE5AA59-1E56-405C-9E28-4886F527F2D9}" dt="2022-09-13T21:58:52.217" v="8" actId="20577"/>
          <ac:graphicFrameMkLst>
            <pc:docMk/>
            <pc:sldMk cId="1807594955" sldId="259"/>
            <ac:graphicFrameMk id="5" creationId="{49A8A57F-9557-2156-8B9F-AAB412FA90E1}"/>
          </ac:graphicFrameMkLst>
        </pc:graphicFrame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4" Type="http://schemas.openxmlformats.org/officeDocument/2006/relationships/image" Target="../media/image1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4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D15331-202D-44D9-9A6F-E168EDE8E37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3B744D6-26F8-41A4-9F96-D817B72B9D1C}">
      <dgm:prSet/>
      <dgm:spPr/>
      <dgm:t>
        <a:bodyPr/>
        <a:lstStyle/>
        <a:p>
          <a:r>
            <a:rPr lang="en-GB" b="0" baseline="0"/>
            <a:t>Careers appointments will take place every Thursday in the library with Liz Duckworth. </a:t>
          </a:r>
          <a:endParaRPr lang="en-US"/>
        </a:p>
      </dgm:t>
    </dgm:pt>
    <dgm:pt modelId="{306336A3-83DF-41E3-97D0-C42BAD91C8F8}" type="parTrans" cxnId="{3C03E533-4E98-46D6-8FFA-E9F37F6AF1E6}">
      <dgm:prSet/>
      <dgm:spPr/>
      <dgm:t>
        <a:bodyPr/>
        <a:lstStyle/>
        <a:p>
          <a:endParaRPr lang="en-US"/>
        </a:p>
      </dgm:t>
    </dgm:pt>
    <dgm:pt modelId="{D42A4229-6B64-45F2-806E-BBCF1270C976}" type="sibTrans" cxnId="{3C03E533-4E98-46D6-8FFA-E9F37F6AF1E6}">
      <dgm:prSet/>
      <dgm:spPr/>
      <dgm:t>
        <a:bodyPr/>
        <a:lstStyle/>
        <a:p>
          <a:endParaRPr lang="en-US"/>
        </a:p>
      </dgm:t>
    </dgm:pt>
    <dgm:pt modelId="{2598C520-7CBF-4269-9B9C-9C009C9E7C66}">
      <dgm:prSet/>
      <dgm:spPr/>
      <dgm:t>
        <a:bodyPr/>
        <a:lstStyle/>
        <a:p>
          <a:r>
            <a:rPr lang="en-GB" b="0" baseline="0"/>
            <a:t>The day before you will be given a slip detailing the appointment time, as well as a reminder of the location. You must show this to your teacher in order to leave your lesson to attend. </a:t>
          </a:r>
          <a:endParaRPr lang="en-US"/>
        </a:p>
      </dgm:t>
    </dgm:pt>
    <dgm:pt modelId="{7AF29055-2271-4DF8-8440-C1825F115976}" type="parTrans" cxnId="{553C213E-3BB5-43B0-9DBD-C36D8F9AD612}">
      <dgm:prSet/>
      <dgm:spPr/>
      <dgm:t>
        <a:bodyPr/>
        <a:lstStyle/>
        <a:p>
          <a:endParaRPr lang="en-US"/>
        </a:p>
      </dgm:t>
    </dgm:pt>
    <dgm:pt modelId="{A7824623-6523-402C-BBD2-A01E5A62D763}" type="sibTrans" cxnId="{553C213E-3BB5-43B0-9DBD-C36D8F9AD612}">
      <dgm:prSet/>
      <dgm:spPr/>
      <dgm:t>
        <a:bodyPr/>
        <a:lstStyle/>
        <a:p>
          <a:endParaRPr lang="en-US"/>
        </a:p>
      </dgm:t>
    </dgm:pt>
    <dgm:pt modelId="{CBB82A4B-48AB-44C1-9E36-B872CBF1576A}">
      <dgm:prSet/>
      <dgm:spPr/>
      <dgm:t>
        <a:bodyPr/>
        <a:lstStyle/>
        <a:p>
          <a:r>
            <a:rPr lang="en-GB" b="0" baseline="0"/>
            <a:t>You will also be given a guidance sheet to help you plan for the session. It may be helpful for you to discuss this at home with parents/carers before your appointment.</a:t>
          </a:r>
          <a:endParaRPr lang="en-US"/>
        </a:p>
      </dgm:t>
    </dgm:pt>
    <dgm:pt modelId="{CCDA2AEC-E91C-408D-8C60-88B325C8FC3F}" type="parTrans" cxnId="{DFD2C047-C1F4-4B33-9E5C-5149B33372B7}">
      <dgm:prSet/>
      <dgm:spPr/>
      <dgm:t>
        <a:bodyPr/>
        <a:lstStyle/>
        <a:p>
          <a:endParaRPr lang="en-US"/>
        </a:p>
      </dgm:t>
    </dgm:pt>
    <dgm:pt modelId="{30C6F1EB-14AB-4037-9E21-86D22D416AB5}" type="sibTrans" cxnId="{DFD2C047-C1F4-4B33-9E5C-5149B33372B7}">
      <dgm:prSet/>
      <dgm:spPr/>
      <dgm:t>
        <a:bodyPr/>
        <a:lstStyle/>
        <a:p>
          <a:endParaRPr lang="en-US"/>
        </a:p>
      </dgm:t>
    </dgm:pt>
    <dgm:pt modelId="{2B316826-7CEF-4FF2-82A5-BD8144340795}" type="pres">
      <dgm:prSet presAssocID="{ECD15331-202D-44D9-9A6F-E168EDE8E37F}" presName="root" presStyleCnt="0">
        <dgm:presLayoutVars>
          <dgm:dir/>
          <dgm:resizeHandles val="exact"/>
        </dgm:presLayoutVars>
      </dgm:prSet>
      <dgm:spPr/>
    </dgm:pt>
    <dgm:pt modelId="{AEAFEC47-685E-4083-B037-E6925C867043}" type="pres">
      <dgm:prSet presAssocID="{63B744D6-26F8-41A4-9F96-D817B72B9D1C}" presName="compNode" presStyleCnt="0"/>
      <dgm:spPr/>
    </dgm:pt>
    <dgm:pt modelId="{0BAC0051-1B20-429F-A74E-4E51BB24B5D2}" type="pres">
      <dgm:prSet presAssocID="{63B744D6-26F8-41A4-9F96-D817B72B9D1C}" presName="bgRect" presStyleLbl="bgShp" presStyleIdx="0" presStyleCnt="3"/>
      <dgm:spPr/>
    </dgm:pt>
    <dgm:pt modelId="{29ED5C76-DD72-47BA-9DA5-E9B2F8A5A99E}" type="pres">
      <dgm:prSet presAssocID="{63B744D6-26F8-41A4-9F96-D817B72B9D1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ck"/>
        </a:ext>
      </dgm:extLst>
    </dgm:pt>
    <dgm:pt modelId="{5DAE5A83-A529-4F53-A083-955EF0D675A0}" type="pres">
      <dgm:prSet presAssocID="{63B744D6-26F8-41A4-9F96-D817B72B9D1C}" presName="spaceRect" presStyleCnt="0"/>
      <dgm:spPr/>
    </dgm:pt>
    <dgm:pt modelId="{8457B83E-F835-41E5-B7CB-3501CFABD55D}" type="pres">
      <dgm:prSet presAssocID="{63B744D6-26F8-41A4-9F96-D817B72B9D1C}" presName="parTx" presStyleLbl="revTx" presStyleIdx="0" presStyleCnt="3">
        <dgm:presLayoutVars>
          <dgm:chMax val="0"/>
          <dgm:chPref val="0"/>
        </dgm:presLayoutVars>
      </dgm:prSet>
      <dgm:spPr/>
    </dgm:pt>
    <dgm:pt modelId="{DA59650B-973B-4495-A339-7C8D3BB14F62}" type="pres">
      <dgm:prSet presAssocID="{D42A4229-6B64-45F2-806E-BBCF1270C976}" presName="sibTrans" presStyleCnt="0"/>
      <dgm:spPr/>
    </dgm:pt>
    <dgm:pt modelId="{78228D14-FAA3-4423-9E35-DA52E80711B4}" type="pres">
      <dgm:prSet presAssocID="{2598C520-7CBF-4269-9B9C-9C009C9E7C66}" presName="compNode" presStyleCnt="0"/>
      <dgm:spPr/>
    </dgm:pt>
    <dgm:pt modelId="{8B4FACC8-0817-429F-A273-0D73E48AF891}" type="pres">
      <dgm:prSet presAssocID="{2598C520-7CBF-4269-9B9C-9C009C9E7C66}" presName="bgRect" presStyleLbl="bgShp" presStyleIdx="1" presStyleCnt="3"/>
      <dgm:spPr/>
    </dgm:pt>
    <dgm:pt modelId="{77578614-2846-45D8-A13A-F142F8C631D4}" type="pres">
      <dgm:prSet presAssocID="{2598C520-7CBF-4269-9B9C-9C009C9E7C6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7A5E8AE6-D187-4A39-AD01-92384E3BB473}" type="pres">
      <dgm:prSet presAssocID="{2598C520-7CBF-4269-9B9C-9C009C9E7C66}" presName="spaceRect" presStyleCnt="0"/>
      <dgm:spPr/>
    </dgm:pt>
    <dgm:pt modelId="{85BA37F6-9416-4030-B680-9035005A9813}" type="pres">
      <dgm:prSet presAssocID="{2598C520-7CBF-4269-9B9C-9C009C9E7C66}" presName="parTx" presStyleLbl="revTx" presStyleIdx="1" presStyleCnt="3">
        <dgm:presLayoutVars>
          <dgm:chMax val="0"/>
          <dgm:chPref val="0"/>
        </dgm:presLayoutVars>
      </dgm:prSet>
      <dgm:spPr/>
    </dgm:pt>
    <dgm:pt modelId="{B1C8EBDD-7412-4C4B-B911-31C3D9BBAD98}" type="pres">
      <dgm:prSet presAssocID="{A7824623-6523-402C-BBD2-A01E5A62D763}" presName="sibTrans" presStyleCnt="0"/>
      <dgm:spPr/>
    </dgm:pt>
    <dgm:pt modelId="{CCA910A8-E97D-44A3-A277-067D52C05A8A}" type="pres">
      <dgm:prSet presAssocID="{CBB82A4B-48AB-44C1-9E36-B872CBF1576A}" presName="compNode" presStyleCnt="0"/>
      <dgm:spPr/>
    </dgm:pt>
    <dgm:pt modelId="{9B4CBC59-172E-44D2-B71C-9259146036B1}" type="pres">
      <dgm:prSet presAssocID="{CBB82A4B-48AB-44C1-9E36-B872CBF1576A}" presName="bgRect" presStyleLbl="bgShp" presStyleIdx="2" presStyleCnt="3"/>
      <dgm:spPr/>
    </dgm:pt>
    <dgm:pt modelId="{FB4D93F7-A2C7-4D91-BC1A-7C416429D287}" type="pres">
      <dgm:prSet presAssocID="{CBB82A4B-48AB-44C1-9E36-B872CBF1576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D992FAA0-7937-4BD1-AD8F-5FC8D3D6F379}" type="pres">
      <dgm:prSet presAssocID="{CBB82A4B-48AB-44C1-9E36-B872CBF1576A}" presName="spaceRect" presStyleCnt="0"/>
      <dgm:spPr/>
    </dgm:pt>
    <dgm:pt modelId="{3628B419-4B75-4C80-991E-047A5E386E35}" type="pres">
      <dgm:prSet presAssocID="{CBB82A4B-48AB-44C1-9E36-B872CBF1576A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523030C-C63D-456C-A08A-7E61178415AF}" type="presOf" srcId="{CBB82A4B-48AB-44C1-9E36-B872CBF1576A}" destId="{3628B419-4B75-4C80-991E-047A5E386E35}" srcOrd="0" destOrd="0" presId="urn:microsoft.com/office/officeart/2018/2/layout/IconVerticalSolidList"/>
    <dgm:cxn modelId="{021DC133-4234-4667-A619-6D5BAB9044B0}" type="presOf" srcId="{63B744D6-26F8-41A4-9F96-D817B72B9D1C}" destId="{8457B83E-F835-41E5-B7CB-3501CFABD55D}" srcOrd="0" destOrd="0" presId="urn:microsoft.com/office/officeart/2018/2/layout/IconVerticalSolidList"/>
    <dgm:cxn modelId="{3C03E533-4E98-46D6-8FFA-E9F37F6AF1E6}" srcId="{ECD15331-202D-44D9-9A6F-E168EDE8E37F}" destId="{63B744D6-26F8-41A4-9F96-D817B72B9D1C}" srcOrd="0" destOrd="0" parTransId="{306336A3-83DF-41E3-97D0-C42BAD91C8F8}" sibTransId="{D42A4229-6B64-45F2-806E-BBCF1270C976}"/>
    <dgm:cxn modelId="{553C213E-3BB5-43B0-9DBD-C36D8F9AD612}" srcId="{ECD15331-202D-44D9-9A6F-E168EDE8E37F}" destId="{2598C520-7CBF-4269-9B9C-9C009C9E7C66}" srcOrd="1" destOrd="0" parTransId="{7AF29055-2271-4DF8-8440-C1825F115976}" sibTransId="{A7824623-6523-402C-BBD2-A01E5A62D763}"/>
    <dgm:cxn modelId="{DFD2C047-C1F4-4B33-9E5C-5149B33372B7}" srcId="{ECD15331-202D-44D9-9A6F-E168EDE8E37F}" destId="{CBB82A4B-48AB-44C1-9E36-B872CBF1576A}" srcOrd="2" destOrd="0" parTransId="{CCDA2AEC-E91C-408D-8C60-88B325C8FC3F}" sibTransId="{30C6F1EB-14AB-4037-9E21-86D22D416AB5}"/>
    <dgm:cxn modelId="{6EEA7A90-0070-4ED8-862C-73F87EE2BBC9}" type="presOf" srcId="{2598C520-7CBF-4269-9B9C-9C009C9E7C66}" destId="{85BA37F6-9416-4030-B680-9035005A9813}" srcOrd="0" destOrd="0" presId="urn:microsoft.com/office/officeart/2018/2/layout/IconVerticalSolidList"/>
    <dgm:cxn modelId="{DDF3ECCB-C828-44B1-8342-4E2FB3A0A140}" type="presOf" srcId="{ECD15331-202D-44D9-9A6F-E168EDE8E37F}" destId="{2B316826-7CEF-4FF2-82A5-BD8144340795}" srcOrd="0" destOrd="0" presId="urn:microsoft.com/office/officeart/2018/2/layout/IconVerticalSolidList"/>
    <dgm:cxn modelId="{459ADD38-5715-4CCA-ACC5-C6BE1E593036}" type="presParOf" srcId="{2B316826-7CEF-4FF2-82A5-BD8144340795}" destId="{AEAFEC47-685E-4083-B037-E6925C867043}" srcOrd="0" destOrd="0" presId="urn:microsoft.com/office/officeart/2018/2/layout/IconVerticalSolidList"/>
    <dgm:cxn modelId="{F91D5311-19B2-4848-9106-BEFFB14D4F08}" type="presParOf" srcId="{AEAFEC47-685E-4083-B037-E6925C867043}" destId="{0BAC0051-1B20-429F-A74E-4E51BB24B5D2}" srcOrd="0" destOrd="0" presId="urn:microsoft.com/office/officeart/2018/2/layout/IconVerticalSolidList"/>
    <dgm:cxn modelId="{F43234DB-584D-45AC-B0FF-CC4A28568DC5}" type="presParOf" srcId="{AEAFEC47-685E-4083-B037-E6925C867043}" destId="{29ED5C76-DD72-47BA-9DA5-E9B2F8A5A99E}" srcOrd="1" destOrd="0" presId="urn:microsoft.com/office/officeart/2018/2/layout/IconVerticalSolidList"/>
    <dgm:cxn modelId="{C4F5E9DD-79E4-4E2D-9E64-BAA78E404CB9}" type="presParOf" srcId="{AEAFEC47-685E-4083-B037-E6925C867043}" destId="{5DAE5A83-A529-4F53-A083-955EF0D675A0}" srcOrd="2" destOrd="0" presId="urn:microsoft.com/office/officeart/2018/2/layout/IconVerticalSolidList"/>
    <dgm:cxn modelId="{EAADB1DE-55EE-4D89-89F2-2C55CAFD2220}" type="presParOf" srcId="{AEAFEC47-685E-4083-B037-E6925C867043}" destId="{8457B83E-F835-41E5-B7CB-3501CFABD55D}" srcOrd="3" destOrd="0" presId="urn:microsoft.com/office/officeart/2018/2/layout/IconVerticalSolidList"/>
    <dgm:cxn modelId="{E77B536E-DEED-4354-9153-39086BDAE4BB}" type="presParOf" srcId="{2B316826-7CEF-4FF2-82A5-BD8144340795}" destId="{DA59650B-973B-4495-A339-7C8D3BB14F62}" srcOrd="1" destOrd="0" presId="urn:microsoft.com/office/officeart/2018/2/layout/IconVerticalSolidList"/>
    <dgm:cxn modelId="{CB7CA517-3ADA-4721-82CC-D6366B5E2FC3}" type="presParOf" srcId="{2B316826-7CEF-4FF2-82A5-BD8144340795}" destId="{78228D14-FAA3-4423-9E35-DA52E80711B4}" srcOrd="2" destOrd="0" presId="urn:microsoft.com/office/officeart/2018/2/layout/IconVerticalSolidList"/>
    <dgm:cxn modelId="{77777361-BF30-45B1-882D-A6937300395A}" type="presParOf" srcId="{78228D14-FAA3-4423-9E35-DA52E80711B4}" destId="{8B4FACC8-0817-429F-A273-0D73E48AF891}" srcOrd="0" destOrd="0" presId="urn:microsoft.com/office/officeart/2018/2/layout/IconVerticalSolidList"/>
    <dgm:cxn modelId="{C74727CB-EFB4-4C90-8BEA-EF6574B75B3C}" type="presParOf" srcId="{78228D14-FAA3-4423-9E35-DA52E80711B4}" destId="{77578614-2846-45D8-A13A-F142F8C631D4}" srcOrd="1" destOrd="0" presId="urn:microsoft.com/office/officeart/2018/2/layout/IconVerticalSolidList"/>
    <dgm:cxn modelId="{2279A2ED-8DE5-43AC-A8AF-1996A2E1CA31}" type="presParOf" srcId="{78228D14-FAA3-4423-9E35-DA52E80711B4}" destId="{7A5E8AE6-D187-4A39-AD01-92384E3BB473}" srcOrd="2" destOrd="0" presId="urn:microsoft.com/office/officeart/2018/2/layout/IconVerticalSolidList"/>
    <dgm:cxn modelId="{13C6AEFB-6CAA-4249-863A-6B3034E795B9}" type="presParOf" srcId="{78228D14-FAA3-4423-9E35-DA52E80711B4}" destId="{85BA37F6-9416-4030-B680-9035005A9813}" srcOrd="3" destOrd="0" presId="urn:microsoft.com/office/officeart/2018/2/layout/IconVerticalSolidList"/>
    <dgm:cxn modelId="{C6782AD0-A3A0-452C-B96E-F488DAB03C3C}" type="presParOf" srcId="{2B316826-7CEF-4FF2-82A5-BD8144340795}" destId="{B1C8EBDD-7412-4C4B-B911-31C3D9BBAD98}" srcOrd="3" destOrd="0" presId="urn:microsoft.com/office/officeart/2018/2/layout/IconVerticalSolidList"/>
    <dgm:cxn modelId="{06C957F5-1372-409F-903A-B284EC8E4B1F}" type="presParOf" srcId="{2B316826-7CEF-4FF2-82A5-BD8144340795}" destId="{CCA910A8-E97D-44A3-A277-067D52C05A8A}" srcOrd="4" destOrd="0" presId="urn:microsoft.com/office/officeart/2018/2/layout/IconVerticalSolidList"/>
    <dgm:cxn modelId="{5849EAD4-063B-4CD5-AEFA-1C7E347419AE}" type="presParOf" srcId="{CCA910A8-E97D-44A3-A277-067D52C05A8A}" destId="{9B4CBC59-172E-44D2-B71C-9259146036B1}" srcOrd="0" destOrd="0" presId="urn:microsoft.com/office/officeart/2018/2/layout/IconVerticalSolidList"/>
    <dgm:cxn modelId="{DFFC7AAE-4703-4051-949F-C14BE170F1DE}" type="presParOf" srcId="{CCA910A8-E97D-44A3-A277-067D52C05A8A}" destId="{FB4D93F7-A2C7-4D91-BC1A-7C416429D287}" srcOrd="1" destOrd="0" presId="urn:microsoft.com/office/officeart/2018/2/layout/IconVerticalSolidList"/>
    <dgm:cxn modelId="{55162158-0E1B-4D60-BF9B-FB2BC2C2188F}" type="presParOf" srcId="{CCA910A8-E97D-44A3-A277-067D52C05A8A}" destId="{D992FAA0-7937-4BD1-AD8F-5FC8D3D6F379}" srcOrd="2" destOrd="0" presId="urn:microsoft.com/office/officeart/2018/2/layout/IconVerticalSolidList"/>
    <dgm:cxn modelId="{43095EBC-0994-4D28-9B62-BB9881C91F89}" type="presParOf" srcId="{CCA910A8-E97D-44A3-A277-067D52C05A8A}" destId="{3628B419-4B75-4C80-991E-047A5E386E3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BE58173-EF3E-4F02-ABEA-FFC363D7AD1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26A22E9-4E98-4FDE-B3A5-EC3F3187EC4E}">
      <dgm:prSet/>
      <dgm:spPr/>
      <dgm:t>
        <a:bodyPr/>
        <a:lstStyle/>
        <a:p>
          <a:r>
            <a:rPr lang="en-GB" dirty="0"/>
            <a:t>Following your appointment, you will have a summary of what was discussed placed onto your </a:t>
          </a:r>
          <a:r>
            <a:rPr lang="en-GB" dirty="0" err="1"/>
            <a:t>unifrog</a:t>
          </a:r>
          <a:r>
            <a:rPr lang="en-GB" dirty="0"/>
            <a:t> account, you can access this anytime. We encourage you to share the summary with parents/carers. </a:t>
          </a:r>
          <a:endParaRPr lang="en-US" dirty="0"/>
        </a:p>
      </dgm:t>
    </dgm:pt>
    <dgm:pt modelId="{7BCAA8C5-9F92-4E1A-90FE-FD5DE82098E0}" type="parTrans" cxnId="{5E83A65B-E59F-4EA7-B656-23F58F6B18ED}">
      <dgm:prSet/>
      <dgm:spPr/>
      <dgm:t>
        <a:bodyPr/>
        <a:lstStyle/>
        <a:p>
          <a:endParaRPr lang="en-US"/>
        </a:p>
      </dgm:t>
    </dgm:pt>
    <dgm:pt modelId="{6CF786F1-23C0-4652-A23E-AC2CCED325C6}" type="sibTrans" cxnId="{5E83A65B-E59F-4EA7-B656-23F58F6B18ED}">
      <dgm:prSet/>
      <dgm:spPr/>
      <dgm:t>
        <a:bodyPr/>
        <a:lstStyle/>
        <a:p>
          <a:endParaRPr lang="en-US"/>
        </a:p>
      </dgm:t>
    </dgm:pt>
    <dgm:pt modelId="{7FC000F6-C4C3-4655-9472-007C61E264E1}">
      <dgm:prSet/>
      <dgm:spPr/>
      <dgm:t>
        <a:bodyPr/>
        <a:lstStyle/>
        <a:p>
          <a:r>
            <a:rPr lang="en-GB" dirty="0"/>
            <a:t>For any further advice or help pop to Your Future Zone to see </a:t>
          </a:r>
          <a:r>
            <a:rPr lang="en-GB"/>
            <a:t>Mrs Charles.</a:t>
          </a:r>
          <a:endParaRPr lang="en-US" dirty="0"/>
        </a:p>
      </dgm:t>
    </dgm:pt>
    <dgm:pt modelId="{D88038FB-6C82-4F63-8081-CEA80B701C15}" type="parTrans" cxnId="{F80799EA-002C-4631-A959-A23D887B39C2}">
      <dgm:prSet/>
      <dgm:spPr/>
      <dgm:t>
        <a:bodyPr/>
        <a:lstStyle/>
        <a:p>
          <a:endParaRPr lang="en-US"/>
        </a:p>
      </dgm:t>
    </dgm:pt>
    <dgm:pt modelId="{72A74CF1-6652-4A02-A746-7CBEFA98FA5F}" type="sibTrans" cxnId="{F80799EA-002C-4631-A959-A23D887B39C2}">
      <dgm:prSet/>
      <dgm:spPr/>
      <dgm:t>
        <a:bodyPr/>
        <a:lstStyle/>
        <a:p>
          <a:endParaRPr lang="en-US"/>
        </a:p>
      </dgm:t>
    </dgm:pt>
    <dgm:pt modelId="{5E0F39FB-3767-420E-935E-41F280C747B0}" type="pres">
      <dgm:prSet presAssocID="{0BE58173-EF3E-4F02-ABEA-FFC363D7AD1B}" presName="root" presStyleCnt="0">
        <dgm:presLayoutVars>
          <dgm:dir/>
          <dgm:resizeHandles val="exact"/>
        </dgm:presLayoutVars>
      </dgm:prSet>
      <dgm:spPr/>
    </dgm:pt>
    <dgm:pt modelId="{7AA7EF42-0557-46F5-B5D6-5E24D56A2C3E}" type="pres">
      <dgm:prSet presAssocID="{E26A22E9-4E98-4FDE-B3A5-EC3F3187EC4E}" presName="compNode" presStyleCnt="0"/>
      <dgm:spPr/>
    </dgm:pt>
    <dgm:pt modelId="{3DFD83C5-6A5F-48B3-91FE-FEC2096B6A61}" type="pres">
      <dgm:prSet presAssocID="{E26A22E9-4E98-4FDE-B3A5-EC3F3187EC4E}" presName="bgRect" presStyleLbl="bgShp" presStyleIdx="0" presStyleCnt="2"/>
      <dgm:spPr/>
    </dgm:pt>
    <dgm:pt modelId="{94B94460-B3B0-4F0D-B36B-4F44DD26F7C8}" type="pres">
      <dgm:prSet presAssocID="{E26A22E9-4E98-4FDE-B3A5-EC3F3187EC4E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ustomer Review"/>
        </a:ext>
      </dgm:extLst>
    </dgm:pt>
    <dgm:pt modelId="{699A9C97-58E7-4315-B6F0-58A0FEA396F0}" type="pres">
      <dgm:prSet presAssocID="{E26A22E9-4E98-4FDE-B3A5-EC3F3187EC4E}" presName="spaceRect" presStyleCnt="0"/>
      <dgm:spPr/>
    </dgm:pt>
    <dgm:pt modelId="{42B73A3B-A99B-4C25-871A-209491EAE129}" type="pres">
      <dgm:prSet presAssocID="{E26A22E9-4E98-4FDE-B3A5-EC3F3187EC4E}" presName="parTx" presStyleLbl="revTx" presStyleIdx="0" presStyleCnt="2">
        <dgm:presLayoutVars>
          <dgm:chMax val="0"/>
          <dgm:chPref val="0"/>
        </dgm:presLayoutVars>
      </dgm:prSet>
      <dgm:spPr/>
    </dgm:pt>
    <dgm:pt modelId="{66662E02-8B0A-4BBD-AA2B-D4DEE1B1B589}" type="pres">
      <dgm:prSet presAssocID="{6CF786F1-23C0-4652-A23E-AC2CCED325C6}" presName="sibTrans" presStyleCnt="0"/>
      <dgm:spPr/>
    </dgm:pt>
    <dgm:pt modelId="{9A38EAEE-B083-4C1D-98D9-C83BAD993211}" type="pres">
      <dgm:prSet presAssocID="{7FC000F6-C4C3-4655-9472-007C61E264E1}" presName="compNode" presStyleCnt="0"/>
      <dgm:spPr/>
    </dgm:pt>
    <dgm:pt modelId="{1497264A-1D7B-4124-9040-CF0749FCE6A1}" type="pres">
      <dgm:prSet presAssocID="{7FC000F6-C4C3-4655-9472-007C61E264E1}" presName="bgRect" presStyleLbl="bgShp" presStyleIdx="1" presStyleCnt="2"/>
      <dgm:spPr/>
    </dgm:pt>
    <dgm:pt modelId="{43C7968F-4C84-4AD1-BCFF-3FEF6748FBB3}" type="pres">
      <dgm:prSet presAssocID="{7FC000F6-C4C3-4655-9472-007C61E264E1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C79ABB74-7582-42A5-B54C-ADD85AE4CCE0}" type="pres">
      <dgm:prSet presAssocID="{7FC000F6-C4C3-4655-9472-007C61E264E1}" presName="spaceRect" presStyleCnt="0"/>
      <dgm:spPr/>
    </dgm:pt>
    <dgm:pt modelId="{FFD0CDC2-32DD-4F8E-BE48-06DBA5D67ECF}" type="pres">
      <dgm:prSet presAssocID="{7FC000F6-C4C3-4655-9472-007C61E264E1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5E83A65B-E59F-4EA7-B656-23F58F6B18ED}" srcId="{0BE58173-EF3E-4F02-ABEA-FFC363D7AD1B}" destId="{E26A22E9-4E98-4FDE-B3A5-EC3F3187EC4E}" srcOrd="0" destOrd="0" parTransId="{7BCAA8C5-9F92-4E1A-90FE-FD5DE82098E0}" sibTransId="{6CF786F1-23C0-4652-A23E-AC2CCED325C6}"/>
    <dgm:cxn modelId="{D35A6358-5DCD-428A-B3A4-370F51C8FDEA}" type="presOf" srcId="{7FC000F6-C4C3-4655-9472-007C61E264E1}" destId="{FFD0CDC2-32DD-4F8E-BE48-06DBA5D67ECF}" srcOrd="0" destOrd="0" presId="urn:microsoft.com/office/officeart/2018/2/layout/IconVerticalSolidList"/>
    <dgm:cxn modelId="{F24DBBA0-1CF7-4F4B-BE43-1B8AD0940EF4}" type="presOf" srcId="{0BE58173-EF3E-4F02-ABEA-FFC363D7AD1B}" destId="{5E0F39FB-3767-420E-935E-41F280C747B0}" srcOrd="0" destOrd="0" presId="urn:microsoft.com/office/officeart/2018/2/layout/IconVerticalSolidList"/>
    <dgm:cxn modelId="{E9712DDA-1315-4618-858B-D8690B6721E9}" type="presOf" srcId="{E26A22E9-4E98-4FDE-B3A5-EC3F3187EC4E}" destId="{42B73A3B-A99B-4C25-871A-209491EAE129}" srcOrd="0" destOrd="0" presId="urn:microsoft.com/office/officeart/2018/2/layout/IconVerticalSolidList"/>
    <dgm:cxn modelId="{F80799EA-002C-4631-A959-A23D887B39C2}" srcId="{0BE58173-EF3E-4F02-ABEA-FFC363D7AD1B}" destId="{7FC000F6-C4C3-4655-9472-007C61E264E1}" srcOrd="1" destOrd="0" parTransId="{D88038FB-6C82-4F63-8081-CEA80B701C15}" sibTransId="{72A74CF1-6652-4A02-A746-7CBEFA98FA5F}"/>
    <dgm:cxn modelId="{FD8C35D0-09BF-44AB-92E3-F73EF7F45895}" type="presParOf" srcId="{5E0F39FB-3767-420E-935E-41F280C747B0}" destId="{7AA7EF42-0557-46F5-B5D6-5E24D56A2C3E}" srcOrd="0" destOrd="0" presId="urn:microsoft.com/office/officeart/2018/2/layout/IconVerticalSolidList"/>
    <dgm:cxn modelId="{058837A9-0FBF-457F-90EC-9231F39E7C1F}" type="presParOf" srcId="{7AA7EF42-0557-46F5-B5D6-5E24D56A2C3E}" destId="{3DFD83C5-6A5F-48B3-91FE-FEC2096B6A61}" srcOrd="0" destOrd="0" presId="urn:microsoft.com/office/officeart/2018/2/layout/IconVerticalSolidList"/>
    <dgm:cxn modelId="{2ACF49AE-F947-45C0-A90F-EC60B232642E}" type="presParOf" srcId="{7AA7EF42-0557-46F5-B5D6-5E24D56A2C3E}" destId="{94B94460-B3B0-4F0D-B36B-4F44DD26F7C8}" srcOrd="1" destOrd="0" presId="urn:microsoft.com/office/officeart/2018/2/layout/IconVerticalSolidList"/>
    <dgm:cxn modelId="{9273C4A5-9B79-48D8-BB37-EEA294EB7AF7}" type="presParOf" srcId="{7AA7EF42-0557-46F5-B5D6-5E24D56A2C3E}" destId="{699A9C97-58E7-4315-B6F0-58A0FEA396F0}" srcOrd="2" destOrd="0" presId="urn:microsoft.com/office/officeart/2018/2/layout/IconVerticalSolidList"/>
    <dgm:cxn modelId="{7EA8D5AA-2F36-4AB5-9533-838FDDF76586}" type="presParOf" srcId="{7AA7EF42-0557-46F5-B5D6-5E24D56A2C3E}" destId="{42B73A3B-A99B-4C25-871A-209491EAE129}" srcOrd="3" destOrd="0" presId="urn:microsoft.com/office/officeart/2018/2/layout/IconVerticalSolidList"/>
    <dgm:cxn modelId="{1ECA58B0-3C8E-415E-A46F-31BAFE0F5184}" type="presParOf" srcId="{5E0F39FB-3767-420E-935E-41F280C747B0}" destId="{66662E02-8B0A-4BBD-AA2B-D4DEE1B1B589}" srcOrd="1" destOrd="0" presId="urn:microsoft.com/office/officeart/2018/2/layout/IconVerticalSolidList"/>
    <dgm:cxn modelId="{36032A4E-797D-493B-8041-3CC875423AC2}" type="presParOf" srcId="{5E0F39FB-3767-420E-935E-41F280C747B0}" destId="{9A38EAEE-B083-4C1D-98D9-C83BAD993211}" srcOrd="2" destOrd="0" presId="urn:microsoft.com/office/officeart/2018/2/layout/IconVerticalSolidList"/>
    <dgm:cxn modelId="{3DAED872-0333-42EE-A6B6-B9268538B5BC}" type="presParOf" srcId="{9A38EAEE-B083-4C1D-98D9-C83BAD993211}" destId="{1497264A-1D7B-4124-9040-CF0749FCE6A1}" srcOrd="0" destOrd="0" presId="urn:microsoft.com/office/officeart/2018/2/layout/IconVerticalSolidList"/>
    <dgm:cxn modelId="{FACB5700-E1CF-4BB4-AFD2-33B5E684C79E}" type="presParOf" srcId="{9A38EAEE-B083-4C1D-98D9-C83BAD993211}" destId="{43C7968F-4C84-4AD1-BCFF-3FEF6748FBB3}" srcOrd="1" destOrd="0" presId="urn:microsoft.com/office/officeart/2018/2/layout/IconVerticalSolidList"/>
    <dgm:cxn modelId="{37C8A8BA-5773-412B-BF10-8E28371001D2}" type="presParOf" srcId="{9A38EAEE-B083-4C1D-98D9-C83BAD993211}" destId="{C79ABB74-7582-42A5-B54C-ADD85AE4CCE0}" srcOrd="2" destOrd="0" presId="urn:microsoft.com/office/officeart/2018/2/layout/IconVerticalSolidList"/>
    <dgm:cxn modelId="{AB5F5BF2-ACBF-43D1-B9CD-9005965A1100}" type="presParOf" srcId="{9A38EAEE-B083-4C1D-98D9-C83BAD993211}" destId="{FFD0CDC2-32DD-4F8E-BE48-06DBA5D67EC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AC0051-1B20-429F-A74E-4E51BB24B5D2}">
      <dsp:nvSpPr>
        <dsp:cNvPr id="0" name=""/>
        <dsp:cNvSpPr/>
      </dsp:nvSpPr>
      <dsp:spPr>
        <a:xfrm>
          <a:off x="0" y="2435"/>
          <a:ext cx="6105526" cy="14441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ED5C76-DD72-47BA-9DA5-E9B2F8A5A99E}">
      <dsp:nvSpPr>
        <dsp:cNvPr id="0" name=""/>
        <dsp:cNvSpPr/>
      </dsp:nvSpPr>
      <dsp:spPr>
        <a:xfrm>
          <a:off x="436860" y="327373"/>
          <a:ext cx="795068" cy="79429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57B83E-F835-41E5-B7CB-3501CFABD55D}">
      <dsp:nvSpPr>
        <dsp:cNvPr id="0" name=""/>
        <dsp:cNvSpPr/>
      </dsp:nvSpPr>
      <dsp:spPr>
        <a:xfrm>
          <a:off x="1668789" y="2435"/>
          <a:ext cx="4125833" cy="1445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990" tIns="152990" rIns="152990" bIns="15299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baseline="0"/>
            <a:t>Careers appointments will take place every Thursday in the library with Liz Duckworth. </a:t>
          </a:r>
          <a:endParaRPr lang="en-US" sz="1400" kern="1200"/>
        </a:p>
      </dsp:txBody>
      <dsp:txXfrm>
        <a:off x="1668789" y="2435"/>
        <a:ext cx="4125833" cy="1445578"/>
      </dsp:txXfrm>
    </dsp:sp>
    <dsp:sp modelId="{8B4FACC8-0817-429F-A273-0D73E48AF891}">
      <dsp:nvSpPr>
        <dsp:cNvPr id="0" name=""/>
        <dsp:cNvSpPr/>
      </dsp:nvSpPr>
      <dsp:spPr>
        <a:xfrm>
          <a:off x="0" y="1710847"/>
          <a:ext cx="6105526" cy="14441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578614-2846-45D8-A13A-F142F8C631D4}">
      <dsp:nvSpPr>
        <dsp:cNvPr id="0" name=""/>
        <dsp:cNvSpPr/>
      </dsp:nvSpPr>
      <dsp:spPr>
        <a:xfrm>
          <a:off x="436860" y="2035785"/>
          <a:ext cx="795068" cy="79429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BA37F6-9416-4030-B680-9035005A9813}">
      <dsp:nvSpPr>
        <dsp:cNvPr id="0" name=""/>
        <dsp:cNvSpPr/>
      </dsp:nvSpPr>
      <dsp:spPr>
        <a:xfrm>
          <a:off x="1668789" y="1710847"/>
          <a:ext cx="4125833" cy="1445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990" tIns="152990" rIns="152990" bIns="15299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baseline="0"/>
            <a:t>The day before you will be given a slip detailing the appointment time, as well as a reminder of the location. You must show this to your teacher in order to leave your lesson to attend. </a:t>
          </a:r>
          <a:endParaRPr lang="en-US" sz="1400" kern="1200"/>
        </a:p>
      </dsp:txBody>
      <dsp:txXfrm>
        <a:off x="1668789" y="1710847"/>
        <a:ext cx="4125833" cy="1445578"/>
      </dsp:txXfrm>
    </dsp:sp>
    <dsp:sp modelId="{9B4CBC59-172E-44D2-B71C-9259146036B1}">
      <dsp:nvSpPr>
        <dsp:cNvPr id="0" name=""/>
        <dsp:cNvSpPr/>
      </dsp:nvSpPr>
      <dsp:spPr>
        <a:xfrm>
          <a:off x="0" y="3419259"/>
          <a:ext cx="6105526" cy="144416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4D93F7-A2C7-4D91-BC1A-7C416429D287}">
      <dsp:nvSpPr>
        <dsp:cNvPr id="0" name=""/>
        <dsp:cNvSpPr/>
      </dsp:nvSpPr>
      <dsp:spPr>
        <a:xfrm>
          <a:off x="436860" y="3744196"/>
          <a:ext cx="795068" cy="79429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28B419-4B75-4C80-991E-047A5E386E35}">
      <dsp:nvSpPr>
        <dsp:cNvPr id="0" name=""/>
        <dsp:cNvSpPr/>
      </dsp:nvSpPr>
      <dsp:spPr>
        <a:xfrm>
          <a:off x="1668789" y="3419259"/>
          <a:ext cx="4125833" cy="14455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990" tIns="152990" rIns="152990" bIns="15299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baseline="0"/>
            <a:t>You will also be given a guidance sheet to help you plan for the session. It may be helpful for you to discuss this at home with parents/carers before your appointment.</a:t>
          </a:r>
          <a:endParaRPr lang="en-US" sz="1400" kern="1200"/>
        </a:p>
      </dsp:txBody>
      <dsp:txXfrm>
        <a:off x="1668789" y="3419259"/>
        <a:ext cx="4125833" cy="14455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FD83C5-6A5F-48B3-91FE-FEC2096B6A61}">
      <dsp:nvSpPr>
        <dsp:cNvPr id="0" name=""/>
        <dsp:cNvSpPr/>
      </dsp:nvSpPr>
      <dsp:spPr>
        <a:xfrm>
          <a:off x="0" y="245502"/>
          <a:ext cx="6105526" cy="16457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B94460-B3B0-4F0D-B36B-4F44DD26F7C8}">
      <dsp:nvSpPr>
        <dsp:cNvPr id="0" name=""/>
        <dsp:cNvSpPr/>
      </dsp:nvSpPr>
      <dsp:spPr>
        <a:xfrm>
          <a:off x="497847" y="615802"/>
          <a:ext cx="905176" cy="90517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B73A3B-A99B-4C25-871A-209491EAE129}">
      <dsp:nvSpPr>
        <dsp:cNvPr id="0" name=""/>
        <dsp:cNvSpPr/>
      </dsp:nvSpPr>
      <dsp:spPr>
        <a:xfrm>
          <a:off x="1900871" y="245502"/>
          <a:ext cx="4005568" cy="2005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2279" tIns="212279" rIns="212279" bIns="212279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Following your appointment, you will have a summary of what was discussed placed onto your </a:t>
          </a:r>
          <a:r>
            <a:rPr lang="en-GB" sz="1400" kern="1200" dirty="0" err="1"/>
            <a:t>unifrog</a:t>
          </a:r>
          <a:r>
            <a:rPr lang="en-GB" sz="1400" kern="1200" dirty="0"/>
            <a:t> account, you can access this anytime. We encourage you to share the summary with parents/carers. </a:t>
          </a:r>
          <a:endParaRPr lang="en-US" sz="1400" kern="1200" dirty="0"/>
        </a:p>
      </dsp:txBody>
      <dsp:txXfrm>
        <a:off x="1900871" y="245502"/>
        <a:ext cx="4005568" cy="2005789"/>
      </dsp:txXfrm>
    </dsp:sp>
    <dsp:sp modelId="{1497264A-1D7B-4124-9040-CF0749FCE6A1}">
      <dsp:nvSpPr>
        <dsp:cNvPr id="0" name=""/>
        <dsp:cNvSpPr/>
      </dsp:nvSpPr>
      <dsp:spPr>
        <a:xfrm>
          <a:off x="0" y="2615981"/>
          <a:ext cx="6105526" cy="16457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C7968F-4C84-4AD1-BCFF-3FEF6748FBB3}">
      <dsp:nvSpPr>
        <dsp:cNvPr id="0" name=""/>
        <dsp:cNvSpPr/>
      </dsp:nvSpPr>
      <dsp:spPr>
        <a:xfrm>
          <a:off x="497847" y="2986281"/>
          <a:ext cx="905176" cy="90517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D0CDC2-32DD-4F8E-BE48-06DBA5D67ECF}">
      <dsp:nvSpPr>
        <dsp:cNvPr id="0" name=""/>
        <dsp:cNvSpPr/>
      </dsp:nvSpPr>
      <dsp:spPr>
        <a:xfrm>
          <a:off x="1900871" y="2615981"/>
          <a:ext cx="4005568" cy="2005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2279" tIns="212279" rIns="212279" bIns="212279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For any further advice or help pop to Your Future Zone to see </a:t>
          </a:r>
          <a:r>
            <a:rPr lang="en-GB" sz="1400" kern="1200"/>
            <a:t>Mrs Charles.</a:t>
          </a:r>
          <a:endParaRPr lang="en-US" sz="1400" kern="1200" dirty="0"/>
        </a:p>
      </dsp:txBody>
      <dsp:txXfrm>
        <a:off x="1900871" y="2615981"/>
        <a:ext cx="4005568" cy="20057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9/27/2022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447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9/27/2022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369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9/27/2022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566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9/27/2022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027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9/27/2022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27076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9/27/2022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088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9/27/2022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469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9/27/2022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011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9/27/2022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393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9/27/2022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229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9256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6096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16" r:id="rId6"/>
    <p:sldLayoutId id="2147483712" r:id="rId7"/>
    <p:sldLayoutId id="2147483713" r:id="rId8"/>
    <p:sldLayoutId id="2147483714" r:id="rId9"/>
    <p:sldLayoutId id="2147483715" r:id="rId10"/>
    <p:sldLayoutId id="2147483717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NKDYTVJrcY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AC8EEB0F-BA72-49AC-956F-331B60FDE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0" name="Picture 3">
            <a:extLst>
              <a:ext uri="{FF2B5EF4-FFF2-40B4-BE49-F238E27FC236}">
                <a16:creationId xmlns:a16="http://schemas.microsoft.com/office/drawing/2014/main" id="{D72F165C-C28D-D5B5-B6F8-B4FA0D3A7E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670" r="-1" b="-1"/>
          <a:stretch/>
        </p:blipFill>
        <p:spPr>
          <a:xfrm>
            <a:off x="3048" y="25189"/>
            <a:ext cx="12188952" cy="6857990"/>
          </a:xfrm>
          <a:prstGeom prst="rect">
            <a:avLst/>
          </a:prstGeom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id="{FB8CE58F-407C-497E-B723-21FD8C6D35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09937" y="721297"/>
            <a:ext cx="5565913" cy="5415406"/>
            <a:chOff x="797792" y="912854"/>
            <a:chExt cx="5298208" cy="5032292"/>
          </a:xfrm>
        </p:grpSpPr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1BE70332-ECAF-47BB-8C7B-BD049452F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1439" y="1056388"/>
              <a:ext cx="4968823" cy="4748064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716D9361-A35A-4DC8-AAB9-04FD2D6FEE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7792" y="912854"/>
              <a:ext cx="5298208" cy="503229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87FC31AD-FBB3-4219-A758-D6F7594A0A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3671" y="1232452"/>
              <a:ext cx="4715122" cy="4439901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CC010B75-8663-4383-BE54-A83CF7EB8E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92472" y="5026841"/>
            <a:ext cx="3283888" cy="816301"/>
          </a:xfrm>
        </p:spPr>
        <p:txBody>
          <a:bodyPr anchor="t">
            <a:normAutofit/>
          </a:bodyPr>
          <a:lstStyle/>
          <a:p>
            <a:pPr algn="ctr"/>
            <a:endParaRPr lang="en-GB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9688D806-FBB7-4678-BE09-695E45FF2B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656" y="1458194"/>
            <a:ext cx="2001520" cy="17810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001F77-CFD4-4B48-97D1-499FB84D3D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3694" y="2453877"/>
            <a:ext cx="4181444" cy="2362673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Careers Guidance </a:t>
            </a:r>
          </a:p>
        </p:txBody>
      </p:sp>
    </p:spTree>
    <p:extLst>
      <p:ext uri="{BB962C8B-B14F-4D97-AF65-F5344CB8AC3E}">
        <p14:creationId xmlns:p14="http://schemas.microsoft.com/office/powerpoint/2010/main" val="2981511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D179C-568A-4E91-A375-5C81BC026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Careers Guidance Appointment – </a:t>
            </a:r>
            <a:br>
              <a:rPr lang="en-GB" dirty="0"/>
            </a:br>
            <a:r>
              <a:rPr lang="en-GB" dirty="0"/>
              <a:t>What is it?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9C27D-9757-4767-8528-9388FF2172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 30 minute one to one meeting with a professionally qualified Careers Advisor to help you feel confident about the choices and decisions you are facing on your journey to finding a positive career. </a:t>
            </a:r>
          </a:p>
          <a:p>
            <a:endParaRPr lang="en-GB" b="1" dirty="0"/>
          </a:p>
          <a:p>
            <a:r>
              <a:rPr lang="en-GB" b="1" dirty="0"/>
              <a:t>How do you prepare for you appointment? </a:t>
            </a:r>
            <a:r>
              <a:rPr lang="en-GB" dirty="0"/>
              <a:t>- Please watch the video linked below. </a:t>
            </a:r>
          </a:p>
          <a:p>
            <a:r>
              <a:rPr lang="en-GB" dirty="0">
                <a:hlinkClick r:id="rId2"/>
              </a:rPr>
              <a:t>https://www.youtube.com/watch?v=ONKDYTVJrcY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0785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554C89C-373F-47FC-BB73-6842E569C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E0F1A7-A9A7-4F75-9B50-154C2B176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62963" y="1314450"/>
            <a:ext cx="3213279" cy="4229100"/>
          </a:xfrm>
        </p:spPr>
        <p:txBody>
          <a:bodyPr anchor="ctr">
            <a:normAutofit/>
          </a:bodyPr>
          <a:lstStyle/>
          <a:p>
            <a:r>
              <a:rPr lang="en-GB" dirty="0"/>
              <a:t>What happens now? 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F100C7F-5272-46AB-9FC7-E66059915A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128027" cy="6858000"/>
          </a:xfrm>
          <a:custGeom>
            <a:avLst/>
            <a:gdLst>
              <a:gd name="connsiteX0" fmla="*/ 0 w 7128027"/>
              <a:gd name="connsiteY0" fmla="*/ 0 h 6858000"/>
              <a:gd name="connsiteX1" fmla="*/ 333951 w 7128027"/>
              <a:gd name="connsiteY1" fmla="*/ 0 h 6858000"/>
              <a:gd name="connsiteX2" fmla="*/ 1220030 w 7128027"/>
              <a:gd name="connsiteY2" fmla="*/ 0 h 6858000"/>
              <a:gd name="connsiteX3" fmla="*/ 1345471 w 7128027"/>
              <a:gd name="connsiteY3" fmla="*/ 0 h 6858000"/>
              <a:gd name="connsiteX4" fmla="*/ 2838612 w 7128027"/>
              <a:gd name="connsiteY4" fmla="*/ 0 h 6858000"/>
              <a:gd name="connsiteX5" fmla="*/ 5505004 w 7128027"/>
              <a:gd name="connsiteY5" fmla="*/ 0 h 6858000"/>
              <a:gd name="connsiteX6" fmla="*/ 5527128 w 7128027"/>
              <a:gd name="connsiteY6" fmla="*/ 14997 h 6858000"/>
              <a:gd name="connsiteX7" fmla="*/ 7128027 w 7128027"/>
              <a:gd name="connsiteY7" fmla="*/ 3621656 h 6858000"/>
              <a:gd name="connsiteX8" fmla="*/ 5253677 w 7128027"/>
              <a:gd name="connsiteY8" fmla="*/ 6374814 h 6858000"/>
              <a:gd name="connsiteX9" fmla="*/ 4737029 w 7128027"/>
              <a:gd name="connsiteY9" fmla="*/ 6780599 h 6858000"/>
              <a:gd name="connsiteX10" fmla="*/ 4625273 w 7128027"/>
              <a:gd name="connsiteY10" fmla="*/ 6858000 h 6858000"/>
              <a:gd name="connsiteX11" fmla="*/ 2838612 w 7128027"/>
              <a:gd name="connsiteY11" fmla="*/ 6858000 h 6858000"/>
              <a:gd name="connsiteX12" fmla="*/ 1220030 w 7128027"/>
              <a:gd name="connsiteY12" fmla="*/ 6858000 h 6858000"/>
              <a:gd name="connsiteX13" fmla="*/ 1037077 w 7128027"/>
              <a:gd name="connsiteY13" fmla="*/ 6858000 h 6858000"/>
              <a:gd name="connsiteX14" fmla="*/ 333951 w 7128027"/>
              <a:gd name="connsiteY14" fmla="*/ 6858000 h 6858000"/>
              <a:gd name="connsiteX15" fmla="*/ 0 w 7128027"/>
              <a:gd name="connsiteY1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28027" h="6858000">
                <a:moveTo>
                  <a:pt x="0" y="0"/>
                </a:moveTo>
                <a:lnTo>
                  <a:pt x="333951" y="0"/>
                </a:lnTo>
                <a:lnTo>
                  <a:pt x="1220030" y="0"/>
                </a:lnTo>
                <a:lnTo>
                  <a:pt x="1345471" y="0"/>
                </a:lnTo>
                <a:lnTo>
                  <a:pt x="2838612" y="0"/>
                </a:lnTo>
                <a:lnTo>
                  <a:pt x="5505004" y="0"/>
                </a:lnTo>
                <a:lnTo>
                  <a:pt x="5527128" y="14997"/>
                </a:lnTo>
                <a:cubicBezTo>
                  <a:pt x="6554291" y="754641"/>
                  <a:pt x="7128027" y="2093192"/>
                  <a:pt x="7128027" y="3621656"/>
                </a:cubicBezTo>
                <a:cubicBezTo>
                  <a:pt x="7128027" y="4969131"/>
                  <a:pt x="6199302" y="5602839"/>
                  <a:pt x="5253677" y="6374814"/>
                </a:cubicBezTo>
                <a:cubicBezTo>
                  <a:pt x="5081474" y="6515397"/>
                  <a:pt x="4910847" y="6653108"/>
                  <a:pt x="4737029" y="6780599"/>
                </a:cubicBezTo>
                <a:lnTo>
                  <a:pt x="4625273" y="6858000"/>
                </a:lnTo>
                <a:lnTo>
                  <a:pt x="2838612" y="6858000"/>
                </a:lnTo>
                <a:lnTo>
                  <a:pt x="1220030" y="6858000"/>
                </a:lnTo>
                <a:lnTo>
                  <a:pt x="1037077" y="6858000"/>
                </a:lnTo>
                <a:lnTo>
                  <a:pt x="33395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4FEA6D5-DF59-4E15-B19F-159D0588B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5720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6C8C9E5-F937-44A5-A519-EA719F03E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5713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F5887E5-7CFF-B22A-4152-106A6C938E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0422080"/>
              </p:ext>
            </p:extLst>
          </p:nvPr>
        </p:nvGraphicFramePr>
        <p:xfrm>
          <a:off x="298017" y="942976"/>
          <a:ext cx="6105526" cy="4867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559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554C89C-373F-47FC-BB73-6842E569C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D8867D-12BE-4ABB-AB3A-1D4525F01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62963" y="1314450"/>
            <a:ext cx="3213279" cy="4229100"/>
          </a:xfrm>
        </p:spPr>
        <p:txBody>
          <a:bodyPr anchor="ctr">
            <a:normAutofit/>
          </a:bodyPr>
          <a:lstStyle/>
          <a:p>
            <a:r>
              <a:rPr lang="en-GB" dirty="0"/>
              <a:t>What happens after?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F100C7F-5272-46AB-9FC7-E66059915A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128027" cy="6858000"/>
          </a:xfrm>
          <a:custGeom>
            <a:avLst/>
            <a:gdLst>
              <a:gd name="connsiteX0" fmla="*/ 0 w 7128027"/>
              <a:gd name="connsiteY0" fmla="*/ 0 h 6858000"/>
              <a:gd name="connsiteX1" fmla="*/ 333951 w 7128027"/>
              <a:gd name="connsiteY1" fmla="*/ 0 h 6858000"/>
              <a:gd name="connsiteX2" fmla="*/ 1220030 w 7128027"/>
              <a:gd name="connsiteY2" fmla="*/ 0 h 6858000"/>
              <a:gd name="connsiteX3" fmla="*/ 1345471 w 7128027"/>
              <a:gd name="connsiteY3" fmla="*/ 0 h 6858000"/>
              <a:gd name="connsiteX4" fmla="*/ 2838612 w 7128027"/>
              <a:gd name="connsiteY4" fmla="*/ 0 h 6858000"/>
              <a:gd name="connsiteX5" fmla="*/ 5505004 w 7128027"/>
              <a:gd name="connsiteY5" fmla="*/ 0 h 6858000"/>
              <a:gd name="connsiteX6" fmla="*/ 5527128 w 7128027"/>
              <a:gd name="connsiteY6" fmla="*/ 14997 h 6858000"/>
              <a:gd name="connsiteX7" fmla="*/ 7128027 w 7128027"/>
              <a:gd name="connsiteY7" fmla="*/ 3621656 h 6858000"/>
              <a:gd name="connsiteX8" fmla="*/ 5253677 w 7128027"/>
              <a:gd name="connsiteY8" fmla="*/ 6374814 h 6858000"/>
              <a:gd name="connsiteX9" fmla="*/ 4737029 w 7128027"/>
              <a:gd name="connsiteY9" fmla="*/ 6780599 h 6858000"/>
              <a:gd name="connsiteX10" fmla="*/ 4625273 w 7128027"/>
              <a:gd name="connsiteY10" fmla="*/ 6858000 h 6858000"/>
              <a:gd name="connsiteX11" fmla="*/ 2838612 w 7128027"/>
              <a:gd name="connsiteY11" fmla="*/ 6858000 h 6858000"/>
              <a:gd name="connsiteX12" fmla="*/ 1220030 w 7128027"/>
              <a:gd name="connsiteY12" fmla="*/ 6858000 h 6858000"/>
              <a:gd name="connsiteX13" fmla="*/ 1037077 w 7128027"/>
              <a:gd name="connsiteY13" fmla="*/ 6858000 h 6858000"/>
              <a:gd name="connsiteX14" fmla="*/ 333951 w 7128027"/>
              <a:gd name="connsiteY14" fmla="*/ 6858000 h 6858000"/>
              <a:gd name="connsiteX15" fmla="*/ 0 w 7128027"/>
              <a:gd name="connsiteY1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28027" h="6858000">
                <a:moveTo>
                  <a:pt x="0" y="0"/>
                </a:moveTo>
                <a:lnTo>
                  <a:pt x="333951" y="0"/>
                </a:lnTo>
                <a:lnTo>
                  <a:pt x="1220030" y="0"/>
                </a:lnTo>
                <a:lnTo>
                  <a:pt x="1345471" y="0"/>
                </a:lnTo>
                <a:lnTo>
                  <a:pt x="2838612" y="0"/>
                </a:lnTo>
                <a:lnTo>
                  <a:pt x="5505004" y="0"/>
                </a:lnTo>
                <a:lnTo>
                  <a:pt x="5527128" y="14997"/>
                </a:lnTo>
                <a:cubicBezTo>
                  <a:pt x="6554291" y="754641"/>
                  <a:pt x="7128027" y="2093192"/>
                  <a:pt x="7128027" y="3621656"/>
                </a:cubicBezTo>
                <a:cubicBezTo>
                  <a:pt x="7128027" y="4969131"/>
                  <a:pt x="6199302" y="5602839"/>
                  <a:pt x="5253677" y="6374814"/>
                </a:cubicBezTo>
                <a:cubicBezTo>
                  <a:pt x="5081474" y="6515397"/>
                  <a:pt x="4910847" y="6653108"/>
                  <a:pt x="4737029" y="6780599"/>
                </a:cubicBezTo>
                <a:lnTo>
                  <a:pt x="4625273" y="6858000"/>
                </a:lnTo>
                <a:lnTo>
                  <a:pt x="2838612" y="6858000"/>
                </a:lnTo>
                <a:lnTo>
                  <a:pt x="1220030" y="6858000"/>
                </a:lnTo>
                <a:lnTo>
                  <a:pt x="1037077" y="6858000"/>
                </a:lnTo>
                <a:lnTo>
                  <a:pt x="33395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4FEA6D5-DF59-4E15-B19F-159D0588B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5720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36C8C9E5-F937-44A5-A519-EA719F03E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5713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9A8A57F-9557-2156-8B9F-AAB412FA90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1602468"/>
              </p:ext>
            </p:extLst>
          </p:nvPr>
        </p:nvGraphicFramePr>
        <p:xfrm>
          <a:off x="298017" y="942976"/>
          <a:ext cx="6105526" cy="4867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7594955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LinesVTI">
  <a:themeElements>
    <a:clrScheme name="SketchLines">
      <a:dk1>
        <a:sysClr val="windowText" lastClr="000000"/>
      </a:dk1>
      <a:lt1>
        <a:sysClr val="window" lastClr="FFFFFF"/>
      </a:lt1>
      <a:dk2>
        <a:srgbClr val="564E4E"/>
      </a:dk2>
      <a:lt2>
        <a:srgbClr val="EEEBE2"/>
      </a:lt2>
      <a:accent1>
        <a:srgbClr val="E54837"/>
      </a:accent1>
      <a:accent2>
        <a:srgbClr val="947F53"/>
      </a:accent2>
      <a:accent3>
        <a:srgbClr val="BE8D64"/>
      </a:accent3>
      <a:accent4>
        <a:srgbClr val="E0C171"/>
      </a:accent4>
      <a:accent5>
        <a:srgbClr val="968572"/>
      </a:accent5>
      <a:accent6>
        <a:srgbClr val="855D5D"/>
      </a:accent6>
      <a:hlink>
        <a:srgbClr val="CC9900"/>
      </a:hlink>
      <a:folHlink>
        <a:srgbClr val="96A9A9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224</Words>
  <Application>Microsoft Office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Meiryo</vt:lpstr>
      <vt:lpstr>Corbel</vt:lpstr>
      <vt:lpstr>SketchLinesVTI</vt:lpstr>
      <vt:lpstr>Careers Guidance </vt:lpstr>
      <vt:lpstr>Careers Guidance Appointment –  What is it?  </vt:lpstr>
      <vt:lpstr>What happens now? </vt:lpstr>
      <vt:lpstr>What happens after?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Careers Guidance </dc:title>
  <dc:creator>L Charles</dc:creator>
  <cp:lastModifiedBy>L Charles</cp:lastModifiedBy>
  <cp:revision>1</cp:revision>
  <dcterms:created xsi:type="dcterms:W3CDTF">2022-09-12T08:27:40Z</dcterms:created>
  <dcterms:modified xsi:type="dcterms:W3CDTF">2022-09-27T15:37:11Z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2022-09-12T09:21:43Z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f0ef3449-f818-49b7-b003-b6aafc4e3b61</vt:lpwstr>
  </property>
  <property fmtid="{D5CDD505-2E9C-101B-9397-08002B2CF9AE}" pid="8" name="MSIP_Label_f9d133d5-5401-4903-95cd-de83b334d2cb_ContentBits">
    <vt:lpwstr>0</vt:lpwstr>
  </property>
</Properties>
</file>