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674EA7"/>
                </a:solidFill>
                <a:latin typeface="Comic Sans MS"/>
                <a:cs typeface="Comic Sans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674EA7"/>
                </a:solidFill>
                <a:latin typeface="Comic Sans MS"/>
                <a:cs typeface="Comic Sans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674EA7"/>
                </a:solidFill>
                <a:latin typeface="Comic Sans MS"/>
                <a:cs typeface="Comic Sans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674EA7"/>
                </a:solidFill>
                <a:latin typeface="Comic Sans MS"/>
                <a:cs typeface="Comic Sans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96629" y="860425"/>
            <a:ext cx="7750740" cy="723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674EA7"/>
                </a:solidFill>
                <a:latin typeface="Comic Sans MS"/>
                <a:cs typeface="Comic Sans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cs.google.com/file/d/1zGPifaF-flFXfkX6UWxiJUNVY3rzVEB9/preview" TargetMode="External"/><Relationship Id="rId3" Type="http://schemas.openxmlformats.org/officeDocument/2006/relationships/image" Target="../media/image1.jpg"/><Relationship Id="rId4" Type="http://schemas.openxmlformats.org/officeDocument/2006/relationships/hyperlink" Target="https://docs.google.com/file/d/1gN0UmGfR-0vJIE_02gKzpqO8eKe5wvY0/preview" TargetMode="External"/><Relationship Id="rId5" Type="http://schemas.openxmlformats.org/officeDocument/2006/relationships/image" Target="../media/image2.jpg"/><Relationship Id="rId6" Type="http://schemas.openxmlformats.org/officeDocument/2006/relationships/hyperlink" Target="https://docs.google.com/file/d/1GQ4AHpRc7zj1SCN8svI4UarKcmFwplBL/preview" TargetMode="External"/><Relationship Id="rId7" Type="http://schemas.openxmlformats.org/officeDocument/2006/relationships/image" Target="../media/image3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7" Type="http://schemas.openxmlformats.org/officeDocument/2006/relationships/image" Target="../media/image9.jpg"/><Relationship Id="rId8" Type="http://schemas.openxmlformats.org/officeDocument/2006/relationships/image" Target="../media/image10.jpg"/><Relationship Id="rId9" Type="http://schemas.openxmlformats.org/officeDocument/2006/relationships/image" Target="../media/image11.jpg"/><Relationship Id="rId10" Type="http://schemas.openxmlformats.org/officeDocument/2006/relationships/image" Target="../media/image12.png"/><Relationship Id="rId11" Type="http://schemas.openxmlformats.org/officeDocument/2006/relationships/image" Target="../media/image13.jpg"/><Relationship Id="rId12" Type="http://schemas.openxmlformats.org/officeDocument/2006/relationships/image" Target="../media/image14.jpg"/><Relationship Id="rId13" Type="http://schemas.openxmlformats.org/officeDocument/2006/relationships/image" Target="../media/image15.jpg"/><Relationship Id="rId14" Type="http://schemas.openxmlformats.org/officeDocument/2006/relationships/image" Target="../media/image16.jpg"/><Relationship Id="rId15" Type="http://schemas.openxmlformats.org/officeDocument/2006/relationships/image" Target="../media/image17.jpg"/><Relationship Id="rId16" Type="http://schemas.openxmlformats.org/officeDocument/2006/relationships/image" Target="../media/image18.jpg"/><Relationship Id="rId17" Type="http://schemas.openxmlformats.org/officeDocument/2006/relationships/image" Target="../media/image19.jpg"/><Relationship Id="rId18" Type="http://schemas.openxmlformats.org/officeDocument/2006/relationships/image" Target="../media/image20.jpg"/><Relationship Id="rId19" Type="http://schemas.openxmlformats.org/officeDocument/2006/relationships/hyperlink" Target="https://docs.google.com/file/d/1ulw1Oop6_kgS_hHRcpvc4oPde0KowXUw/preview" TargetMode="External"/><Relationship Id="rId20" Type="http://schemas.openxmlformats.org/officeDocument/2006/relationships/image" Target="../media/image21.jpg"/><Relationship Id="rId21" Type="http://schemas.openxmlformats.org/officeDocument/2006/relationships/hyperlink" Target="https://docs.google.com/file/d/1Qn1DntrUXCAePSusekoFWjbY3h7-Ljwb/preview" TargetMode="External"/><Relationship Id="rId22" Type="http://schemas.openxmlformats.org/officeDocument/2006/relationships/image" Target="../media/image22.jpg"/><Relationship Id="rId23" Type="http://schemas.openxmlformats.org/officeDocument/2006/relationships/hyperlink" Target="https://docs.google.com/file/d/1mDhMNX_UaUnjTn-gLIGr_l2vY5i-Z4lu/preview" TargetMode="External"/><Relationship Id="rId24" Type="http://schemas.openxmlformats.org/officeDocument/2006/relationships/image" Target="../media/image23.jpg"/><Relationship Id="rId25" Type="http://schemas.openxmlformats.org/officeDocument/2006/relationships/hyperlink" Target="https://docs.google.com/file/d/1YTw-qt9orooLnFdKOjnV39ZXKY5hlUIR/preview" TargetMode="External"/><Relationship Id="rId26" Type="http://schemas.openxmlformats.org/officeDocument/2006/relationships/image" Target="../media/image24.jpg"/><Relationship Id="rId27" Type="http://schemas.openxmlformats.org/officeDocument/2006/relationships/hyperlink" Target="https://docs.google.com/file/d/1EvwhSFXjDqEWouW4JlHjq-59LMOXWIKg/preview" TargetMode="External"/><Relationship Id="rId28" Type="http://schemas.openxmlformats.org/officeDocument/2006/relationships/image" Target="../media/image25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Relationship Id="rId4" Type="http://schemas.openxmlformats.org/officeDocument/2006/relationships/image" Target="../media/image28.jpg"/><Relationship Id="rId5" Type="http://schemas.openxmlformats.org/officeDocument/2006/relationships/image" Target="../media/image29.jpg"/><Relationship Id="rId6" Type="http://schemas.openxmlformats.org/officeDocument/2006/relationships/image" Target="../media/image30.jpg"/><Relationship Id="rId7" Type="http://schemas.openxmlformats.org/officeDocument/2006/relationships/image" Target="../media/image31.jpg"/><Relationship Id="rId8" Type="http://schemas.openxmlformats.org/officeDocument/2006/relationships/image" Target="../media/image32.jpg"/><Relationship Id="rId9" Type="http://schemas.openxmlformats.org/officeDocument/2006/relationships/image" Target="../media/image33.jpg"/><Relationship Id="rId10" Type="http://schemas.openxmlformats.org/officeDocument/2006/relationships/image" Target="../media/image34.jpg"/><Relationship Id="rId11" Type="http://schemas.openxmlformats.org/officeDocument/2006/relationships/image" Target="../media/image35.jpg"/><Relationship Id="rId12" Type="http://schemas.openxmlformats.org/officeDocument/2006/relationships/image" Target="../media/image36.jpg"/><Relationship Id="rId13" Type="http://schemas.openxmlformats.org/officeDocument/2006/relationships/image" Target="../media/image37.jpg"/><Relationship Id="rId14" Type="http://schemas.openxmlformats.org/officeDocument/2006/relationships/hyperlink" Target="https://docs.google.com/file/d/1_oZW6yGJjUh2K0XgjL0ewffNsnHnmIzC/preview" TargetMode="External"/><Relationship Id="rId15" Type="http://schemas.openxmlformats.org/officeDocument/2006/relationships/image" Target="../media/image38.jpg"/><Relationship Id="rId16" Type="http://schemas.openxmlformats.org/officeDocument/2006/relationships/hyperlink" Target="https://docs.google.com/file/d/1ZYPhRDCQK3BjfmBMpr8qCwpRQ55uqPGR/preview" TargetMode="External"/><Relationship Id="rId17" Type="http://schemas.openxmlformats.org/officeDocument/2006/relationships/image" Target="../media/image39.jpg"/><Relationship Id="rId18" Type="http://schemas.openxmlformats.org/officeDocument/2006/relationships/hyperlink" Target="https://docs.google.com/file/d/1VgtMUphJXal00nqpMU31hWfOBmFkSLdQ/preview" TargetMode="External"/><Relationship Id="rId19" Type="http://schemas.openxmlformats.org/officeDocument/2006/relationships/image" Target="../media/image40.jpg"/><Relationship Id="rId20" Type="http://schemas.openxmlformats.org/officeDocument/2006/relationships/hyperlink" Target="https://docs.google.com/file/d/1eC1eRg6LJBk_O8WqNlhxhEDcjIn1Le-z/preview" TargetMode="External"/><Relationship Id="rId21" Type="http://schemas.openxmlformats.org/officeDocument/2006/relationships/image" Target="../media/image41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g"/><Relationship Id="rId3" Type="http://schemas.openxmlformats.org/officeDocument/2006/relationships/image" Target="../media/image43.jpg"/><Relationship Id="rId4" Type="http://schemas.openxmlformats.org/officeDocument/2006/relationships/image" Target="../media/image44.jpg"/><Relationship Id="rId5" Type="http://schemas.openxmlformats.org/officeDocument/2006/relationships/image" Target="../media/image45.jpg"/><Relationship Id="rId6" Type="http://schemas.openxmlformats.org/officeDocument/2006/relationships/image" Target="../media/image46.jpg"/><Relationship Id="rId7" Type="http://schemas.openxmlformats.org/officeDocument/2006/relationships/image" Target="../media/image47.jpg"/><Relationship Id="rId8" Type="http://schemas.openxmlformats.org/officeDocument/2006/relationships/image" Target="../media/image48.jpg"/><Relationship Id="rId9" Type="http://schemas.openxmlformats.org/officeDocument/2006/relationships/image" Target="../media/image49.jpg"/><Relationship Id="rId10" Type="http://schemas.openxmlformats.org/officeDocument/2006/relationships/image" Target="../media/image50.jpg"/><Relationship Id="rId11" Type="http://schemas.openxmlformats.org/officeDocument/2006/relationships/image" Target="../media/image51.jpg"/><Relationship Id="rId12" Type="http://schemas.openxmlformats.org/officeDocument/2006/relationships/image" Target="../media/image52.jpg"/><Relationship Id="rId13" Type="http://schemas.openxmlformats.org/officeDocument/2006/relationships/image" Target="../media/image53.jpg"/><Relationship Id="rId14" Type="http://schemas.openxmlformats.org/officeDocument/2006/relationships/hyperlink" Target="https://docs.google.com/file/d/17UQ05bWylcAG62Z-WAJQSPsM0zO4Znl8/preview" TargetMode="External"/><Relationship Id="rId15" Type="http://schemas.openxmlformats.org/officeDocument/2006/relationships/image" Target="../media/image54.jpg"/><Relationship Id="rId16" Type="http://schemas.openxmlformats.org/officeDocument/2006/relationships/hyperlink" Target="https://docs.google.com/file/d/1sXH_4z9m8LbKAkgl_wuQzxSlCLGPV7pR/preview" TargetMode="External"/><Relationship Id="rId17" Type="http://schemas.openxmlformats.org/officeDocument/2006/relationships/image" Target="../media/image55.jpg"/><Relationship Id="rId18" Type="http://schemas.openxmlformats.org/officeDocument/2006/relationships/hyperlink" Target="https://docs.google.com/file/d/1eteINpPD2wfpR72ohVVJcDN9QKHgZRUW/preview" TargetMode="External"/><Relationship Id="rId19" Type="http://schemas.openxmlformats.org/officeDocument/2006/relationships/image" Target="../media/image56.jpg"/><Relationship Id="rId20" Type="http://schemas.openxmlformats.org/officeDocument/2006/relationships/image" Target="../media/image57.jpg"/><Relationship Id="rId21" Type="http://schemas.openxmlformats.org/officeDocument/2006/relationships/image" Target="../media/image58.jpg"/><Relationship Id="rId22" Type="http://schemas.openxmlformats.org/officeDocument/2006/relationships/hyperlink" Target="https://docs.google.com/file/d/1SJhaR6b8xVGP3V2hc3wqlSf4ERKVu_JU/preview" TargetMode="External"/><Relationship Id="rId23" Type="http://schemas.openxmlformats.org/officeDocument/2006/relationships/image" Target="../media/image59.jpg"/><Relationship Id="rId24" Type="http://schemas.openxmlformats.org/officeDocument/2006/relationships/image" Target="../media/image60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youtube.com/watch?v=i1-B01FB56s&amp;t=30s" TargetMode="External"/><Relationship Id="rId3" Type="http://schemas.openxmlformats.org/officeDocument/2006/relationships/hyperlink" Target="https://www.youtube.com/watch?v=5jBJp1n70IM&amp;list=PLPlygZ9k1etlYarSaTdKKvDJlH61mrN_F&amp;index=44" TargetMode="External"/><Relationship Id="rId4" Type="http://schemas.openxmlformats.org/officeDocument/2006/relationships/hyperlink" Target="https://www.youtube.com/watch?v=sjHm8CL9WDA&amp;t=12s" TargetMode="External"/><Relationship Id="rId5" Type="http://schemas.openxmlformats.org/officeDocument/2006/relationships/hyperlink" Target="https://www.youtube.com/watch?v=vumRWK6s3Yc&amp;list=PLPlygZ9k1etlYarSaTdKKvDJlH61mrN_F&amp;index=46&amp;t=461s" TargetMode="External"/><Relationship Id="rId6" Type="http://schemas.openxmlformats.org/officeDocument/2006/relationships/hyperlink" Target="https://www.youtube.com/watch?v=2_Q3XUK3-QE&amp;list=PLPlygZ9k1etlYarSaTdKKvDJlH61mrN_F&amp;index=48&amp;t=7s" TargetMode="External"/><Relationship Id="rId7" Type="http://schemas.openxmlformats.org/officeDocument/2006/relationships/hyperlink" Target="https://www.youtube.com/watch?v=U2cFj3lUtjA&amp;list=PLPlygZ9k1etlYarSaTdKKvDJlH61mrN_F&amp;index=38&amp;t=284s" TargetMode="External"/><Relationship Id="rId8" Type="http://schemas.openxmlformats.org/officeDocument/2006/relationships/hyperlink" Target="https://www.youtube.com/watch?v=SBMgbN7huZY" TargetMode="External"/><Relationship Id="rId9" Type="http://schemas.openxmlformats.org/officeDocument/2006/relationships/hyperlink" Target="https://www.youtube.com/watch?v=VF9f5zv_CFo&amp;list=PLPlygZ9k1etlYarSaTdKKvDJlH61mrN_F&amp;index=53" TargetMode="External"/><Relationship Id="rId10" Type="http://schemas.openxmlformats.org/officeDocument/2006/relationships/hyperlink" Target="https://www.youtube.com/watch?v=S9zegUYdPmg&amp;list=PLPlygZ9k1etlYarSaTdKKvDJlH61mrN_F&amp;index=49&amp;t=18s" TargetMode="External"/><Relationship Id="rId11" Type="http://schemas.openxmlformats.org/officeDocument/2006/relationships/hyperlink" Target="https://www.youtube.com/watch?v=VgF_x4zLzk0&amp;list=PLPlygZ9k1etlYarSaTdKKvDJlH61mrN_F&amp;index=29" TargetMode="External"/><Relationship Id="rId12" Type="http://schemas.openxmlformats.org/officeDocument/2006/relationships/hyperlink" Target="https://www.youtube.com/watch?v=KP3q3H5bnf8&amp;list=PLPlygZ9k1etlYarSaTdKKvDJlH61mrN_F&amp;index=54&amp;t=2s" TargetMode="External"/><Relationship Id="rId13" Type="http://schemas.openxmlformats.org/officeDocument/2006/relationships/hyperlink" Target="https://www.youtube.com/watch?v=dEXSDKPtrs8&amp;list=PLPlygZ9k1etlYarSaTdKKvDJlH61mrN_F&amp;index=55" TargetMode="External"/><Relationship Id="rId14" Type="http://schemas.openxmlformats.org/officeDocument/2006/relationships/hyperlink" Target="https://www.youtube.com/watch?v=2pYtAKpRlTM&amp;list=PLPlygZ9k1etlYarSaTdKKvDJlH61mrN_F&amp;index=40" TargetMode="External"/><Relationship Id="rId15" Type="http://schemas.openxmlformats.org/officeDocument/2006/relationships/hyperlink" Target="https://www.youtube.com/user/MaryCorbet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4025" y="2536275"/>
            <a:ext cx="2675574" cy="1546774"/>
          </a:xfrm>
          <a:prstGeom prst="rect">
            <a:avLst/>
          </a:prstGeom>
        </p:spPr>
      </p:pic>
      <p:pic>
        <p:nvPicPr>
          <p:cNvPr id="3" name="object 3" descr="">
            <a:hlinkClick r:id="rId4"/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81283" y="2536275"/>
            <a:ext cx="2448515" cy="1546774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908775" y="4266638"/>
            <a:ext cx="122491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Comic Sans MS"/>
                <a:cs typeface="Comic Sans MS"/>
              </a:rPr>
              <a:t>How</a:t>
            </a:r>
            <a:r>
              <a:rPr dirty="0" sz="1400" spc="-35">
                <a:latin typeface="Comic Sans MS"/>
                <a:cs typeface="Comic Sans MS"/>
              </a:rPr>
              <a:t> </a:t>
            </a:r>
            <a:r>
              <a:rPr dirty="0" sz="1400">
                <a:latin typeface="Comic Sans MS"/>
                <a:cs typeface="Comic Sans MS"/>
              </a:rPr>
              <a:t>to</a:t>
            </a:r>
            <a:r>
              <a:rPr dirty="0" sz="1400" spc="-35">
                <a:latin typeface="Comic Sans MS"/>
                <a:cs typeface="Comic Sans MS"/>
              </a:rPr>
              <a:t> </a:t>
            </a:r>
            <a:r>
              <a:rPr dirty="0" sz="1400" spc="-10">
                <a:latin typeface="Comic Sans MS"/>
                <a:cs typeface="Comic Sans MS"/>
              </a:rPr>
              <a:t>thread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231612" y="4266638"/>
            <a:ext cx="209105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Comic Sans MS"/>
                <a:cs typeface="Comic Sans MS"/>
              </a:rPr>
              <a:t>How</a:t>
            </a:r>
            <a:r>
              <a:rPr dirty="0" sz="1400" spc="-40">
                <a:latin typeface="Comic Sans MS"/>
                <a:cs typeface="Comic Sans MS"/>
              </a:rPr>
              <a:t> </a:t>
            </a:r>
            <a:r>
              <a:rPr dirty="0" sz="1400">
                <a:latin typeface="Comic Sans MS"/>
                <a:cs typeface="Comic Sans MS"/>
              </a:rPr>
              <a:t>to</a:t>
            </a:r>
            <a:r>
              <a:rPr dirty="0" sz="1400" spc="-40">
                <a:latin typeface="Comic Sans MS"/>
                <a:cs typeface="Comic Sans MS"/>
              </a:rPr>
              <a:t> </a:t>
            </a:r>
            <a:r>
              <a:rPr dirty="0" sz="1400">
                <a:latin typeface="Comic Sans MS"/>
                <a:cs typeface="Comic Sans MS"/>
              </a:rPr>
              <a:t>end</a:t>
            </a:r>
            <a:r>
              <a:rPr dirty="0" sz="1400" spc="-40">
                <a:latin typeface="Comic Sans MS"/>
                <a:cs typeface="Comic Sans MS"/>
              </a:rPr>
              <a:t> </a:t>
            </a:r>
            <a:r>
              <a:rPr dirty="0" sz="1400">
                <a:latin typeface="Comic Sans MS"/>
                <a:cs typeface="Comic Sans MS"/>
              </a:rPr>
              <a:t>your</a:t>
            </a:r>
            <a:r>
              <a:rPr dirty="0" sz="1400" spc="-40">
                <a:latin typeface="Comic Sans MS"/>
                <a:cs typeface="Comic Sans MS"/>
              </a:rPr>
              <a:t> </a:t>
            </a:r>
            <a:r>
              <a:rPr dirty="0" sz="1400">
                <a:latin typeface="Comic Sans MS"/>
                <a:cs typeface="Comic Sans MS"/>
              </a:rPr>
              <a:t>stitch</a:t>
            </a:r>
            <a:r>
              <a:rPr dirty="0" sz="1400" spc="-35">
                <a:latin typeface="Comic Sans MS"/>
                <a:cs typeface="Comic Sans MS"/>
              </a:rPr>
              <a:t> </a:t>
            </a:r>
            <a:r>
              <a:rPr dirty="0" sz="1400" spc="-50">
                <a:latin typeface="Comic Sans MS"/>
                <a:cs typeface="Comic Sans MS"/>
              </a:rPr>
              <a:t>&amp; </a:t>
            </a:r>
            <a:r>
              <a:rPr dirty="0" sz="1400">
                <a:latin typeface="Comic Sans MS"/>
                <a:cs typeface="Comic Sans MS"/>
              </a:rPr>
              <a:t>tie</a:t>
            </a:r>
            <a:r>
              <a:rPr dirty="0" sz="1400" spc="-10">
                <a:latin typeface="Comic Sans MS"/>
                <a:cs typeface="Comic Sans MS"/>
              </a:rPr>
              <a:t> </a:t>
            </a:r>
            <a:r>
              <a:rPr dirty="0" sz="1400">
                <a:latin typeface="Comic Sans MS"/>
                <a:cs typeface="Comic Sans MS"/>
              </a:rPr>
              <a:t>a</a:t>
            </a:r>
            <a:r>
              <a:rPr dirty="0" sz="1400" spc="-10">
                <a:latin typeface="Comic Sans MS"/>
                <a:cs typeface="Comic Sans MS"/>
              </a:rPr>
              <a:t> </a:t>
            </a:r>
            <a:r>
              <a:rPr dirty="0" sz="1400" spc="-20">
                <a:latin typeface="Comic Sans MS"/>
                <a:cs typeface="Comic Sans MS"/>
              </a:rPr>
              <a:t>knot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49900" y="860425"/>
            <a:ext cx="7697470" cy="723900"/>
          </a:xfrm>
          <a:prstGeom prst="rect"/>
          <a:ln w="38099">
            <a:solidFill>
              <a:srgbClr val="8E7BC3"/>
            </a:solidFill>
          </a:ln>
        </p:spPr>
        <p:txBody>
          <a:bodyPr wrap="square" lIns="0" tIns="67945" rIns="0" bIns="0" rtlCol="0" vert="horz">
            <a:spAutoFit/>
          </a:bodyPr>
          <a:lstStyle/>
          <a:p>
            <a:pPr marL="85725">
              <a:lnSpc>
                <a:spcPct val="100000"/>
              </a:lnSpc>
              <a:spcBef>
                <a:spcPts val="535"/>
              </a:spcBef>
            </a:pPr>
            <a:r>
              <a:rPr dirty="0" sz="3500">
                <a:solidFill>
                  <a:srgbClr val="000000"/>
                </a:solidFill>
              </a:rPr>
              <a:t>HAND</a:t>
            </a:r>
            <a:r>
              <a:rPr dirty="0" sz="3500" spc="-65">
                <a:solidFill>
                  <a:srgbClr val="000000"/>
                </a:solidFill>
              </a:rPr>
              <a:t> </a:t>
            </a:r>
            <a:r>
              <a:rPr dirty="0" sz="3500">
                <a:solidFill>
                  <a:srgbClr val="000000"/>
                </a:solidFill>
              </a:rPr>
              <a:t>STITCHING</a:t>
            </a:r>
            <a:r>
              <a:rPr dirty="0" sz="3500" spc="-60">
                <a:solidFill>
                  <a:srgbClr val="000000"/>
                </a:solidFill>
              </a:rPr>
              <a:t> </a:t>
            </a:r>
            <a:r>
              <a:rPr dirty="0" sz="3500">
                <a:solidFill>
                  <a:srgbClr val="000000"/>
                </a:solidFill>
              </a:rPr>
              <a:t>LEVELS</a:t>
            </a:r>
            <a:r>
              <a:rPr dirty="0" sz="3500" spc="-60">
                <a:solidFill>
                  <a:srgbClr val="000000"/>
                </a:solidFill>
              </a:rPr>
              <a:t> </a:t>
            </a:r>
            <a:r>
              <a:rPr dirty="0" sz="3500" spc="-35">
                <a:solidFill>
                  <a:srgbClr val="000000"/>
                </a:solidFill>
              </a:rPr>
              <a:t>1-</a:t>
            </a:r>
            <a:r>
              <a:rPr dirty="0" sz="3500" spc="-50">
                <a:solidFill>
                  <a:srgbClr val="000000"/>
                </a:solidFill>
              </a:rPr>
              <a:t>4</a:t>
            </a:r>
            <a:endParaRPr sz="3500"/>
          </a:p>
        </p:txBody>
      </p:sp>
      <p:pic>
        <p:nvPicPr>
          <p:cNvPr id="7" name="object 7" descr="">
            <a:hlinkClick r:id="rId6"/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46974" y="2536274"/>
            <a:ext cx="2749886" cy="1546775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3220000" y="4266638"/>
            <a:ext cx="201803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Comic Sans MS"/>
                <a:cs typeface="Comic Sans MS"/>
              </a:rPr>
              <a:t>How</a:t>
            </a:r>
            <a:r>
              <a:rPr dirty="0" sz="1400" spc="-25">
                <a:latin typeface="Comic Sans MS"/>
                <a:cs typeface="Comic Sans MS"/>
              </a:rPr>
              <a:t> </a:t>
            </a:r>
            <a:r>
              <a:rPr dirty="0" sz="1400">
                <a:latin typeface="Comic Sans MS"/>
                <a:cs typeface="Comic Sans MS"/>
              </a:rPr>
              <a:t>to</a:t>
            </a:r>
            <a:r>
              <a:rPr dirty="0" sz="1400" spc="-25">
                <a:latin typeface="Comic Sans MS"/>
                <a:cs typeface="Comic Sans MS"/>
              </a:rPr>
              <a:t> </a:t>
            </a:r>
            <a:r>
              <a:rPr dirty="0" sz="1400">
                <a:latin typeface="Comic Sans MS"/>
                <a:cs typeface="Comic Sans MS"/>
              </a:rPr>
              <a:t>tie</a:t>
            </a:r>
            <a:r>
              <a:rPr dirty="0" sz="1400" spc="-25">
                <a:latin typeface="Comic Sans MS"/>
                <a:cs typeface="Comic Sans MS"/>
              </a:rPr>
              <a:t> </a:t>
            </a:r>
            <a:r>
              <a:rPr dirty="0" sz="1400">
                <a:latin typeface="Comic Sans MS"/>
                <a:cs typeface="Comic Sans MS"/>
              </a:rPr>
              <a:t>a</a:t>
            </a:r>
            <a:r>
              <a:rPr dirty="0" sz="1400" spc="-25">
                <a:latin typeface="Comic Sans MS"/>
                <a:cs typeface="Comic Sans MS"/>
              </a:rPr>
              <a:t> </a:t>
            </a:r>
            <a:r>
              <a:rPr dirty="0" sz="1400">
                <a:latin typeface="Comic Sans MS"/>
                <a:cs typeface="Comic Sans MS"/>
              </a:rPr>
              <a:t>knot</a:t>
            </a:r>
            <a:r>
              <a:rPr dirty="0" sz="1400" spc="-25">
                <a:latin typeface="Comic Sans MS"/>
                <a:cs typeface="Comic Sans MS"/>
              </a:rPr>
              <a:t> </a:t>
            </a:r>
            <a:r>
              <a:rPr dirty="0" sz="1400">
                <a:latin typeface="Comic Sans MS"/>
                <a:cs typeface="Comic Sans MS"/>
              </a:rPr>
              <a:t>at</a:t>
            </a:r>
            <a:r>
              <a:rPr dirty="0" sz="1400" spc="-25">
                <a:latin typeface="Comic Sans MS"/>
                <a:cs typeface="Comic Sans MS"/>
              </a:rPr>
              <a:t> the </a:t>
            </a:r>
            <a:r>
              <a:rPr dirty="0" sz="1400">
                <a:latin typeface="Comic Sans MS"/>
                <a:cs typeface="Comic Sans MS"/>
              </a:rPr>
              <a:t>start</a:t>
            </a:r>
            <a:r>
              <a:rPr dirty="0" sz="1400" spc="-35">
                <a:latin typeface="Comic Sans MS"/>
                <a:cs typeface="Comic Sans MS"/>
              </a:rPr>
              <a:t> </a:t>
            </a:r>
            <a:r>
              <a:rPr dirty="0" sz="1400">
                <a:latin typeface="Comic Sans MS"/>
                <a:cs typeface="Comic Sans MS"/>
              </a:rPr>
              <a:t>of</a:t>
            </a:r>
            <a:r>
              <a:rPr dirty="0" sz="1400" spc="-35">
                <a:latin typeface="Comic Sans MS"/>
                <a:cs typeface="Comic Sans MS"/>
              </a:rPr>
              <a:t> </a:t>
            </a:r>
            <a:r>
              <a:rPr dirty="0" sz="1400">
                <a:latin typeface="Comic Sans MS"/>
                <a:cs typeface="Comic Sans MS"/>
              </a:rPr>
              <a:t>your</a:t>
            </a:r>
            <a:r>
              <a:rPr dirty="0" sz="1400" spc="-35">
                <a:latin typeface="Comic Sans MS"/>
                <a:cs typeface="Comic Sans MS"/>
              </a:rPr>
              <a:t> </a:t>
            </a:r>
            <a:r>
              <a:rPr dirty="0" sz="1400" spc="-10">
                <a:latin typeface="Comic Sans MS"/>
                <a:cs typeface="Comic Sans MS"/>
              </a:rPr>
              <a:t>sewing</a:t>
            </a:r>
            <a:endParaRPr sz="1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74674" y="2061899"/>
            <a:ext cx="1347374" cy="87101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9837" y="2055624"/>
            <a:ext cx="1347374" cy="898087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7226" y="3084136"/>
            <a:ext cx="1317299" cy="853835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97600" y="4030300"/>
            <a:ext cx="1383030" cy="930275"/>
            <a:chOff x="97600" y="4030300"/>
            <a:chExt cx="1383030" cy="930275"/>
          </a:xfrm>
        </p:grpSpPr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5700" y="4068400"/>
              <a:ext cx="1306675" cy="853849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16650" y="4049350"/>
              <a:ext cx="1344930" cy="892175"/>
            </a:xfrm>
            <a:custGeom>
              <a:avLst/>
              <a:gdLst/>
              <a:ahLst/>
              <a:cxnLst/>
              <a:rect l="l" t="t" r="r" b="b"/>
              <a:pathLst>
                <a:path w="1344930" h="892175">
                  <a:moveTo>
                    <a:pt x="0" y="0"/>
                  </a:moveTo>
                  <a:lnTo>
                    <a:pt x="1344775" y="0"/>
                  </a:lnTo>
                  <a:lnTo>
                    <a:pt x="1344775" y="891949"/>
                  </a:lnTo>
                  <a:lnTo>
                    <a:pt x="0" y="891949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674EA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5454500" y="177158"/>
            <a:ext cx="1166495" cy="72834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500" b="1">
                <a:solidFill>
                  <a:srgbClr val="674EA7"/>
                </a:solidFill>
                <a:latin typeface="Comic Sans MS"/>
                <a:cs typeface="Comic Sans MS"/>
              </a:rPr>
              <a:t>LEVEL</a:t>
            </a:r>
            <a:r>
              <a:rPr dirty="0" sz="1500" spc="-25" b="1">
                <a:solidFill>
                  <a:srgbClr val="674EA7"/>
                </a:solidFill>
                <a:latin typeface="Comic Sans MS"/>
                <a:cs typeface="Comic Sans MS"/>
              </a:rPr>
              <a:t> </a:t>
            </a:r>
            <a:r>
              <a:rPr dirty="0" sz="1500" spc="-50" b="1">
                <a:solidFill>
                  <a:srgbClr val="674EA7"/>
                </a:solidFill>
                <a:latin typeface="Comic Sans MS"/>
                <a:cs typeface="Comic Sans MS"/>
              </a:rPr>
              <a:t>2</a:t>
            </a:r>
            <a:endParaRPr sz="15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100" b="1">
                <a:latin typeface="Comic Sans MS"/>
                <a:cs typeface="Comic Sans MS"/>
              </a:rPr>
              <a:t>SATIN</a:t>
            </a:r>
            <a:r>
              <a:rPr dirty="0" sz="1100" spc="-25" b="1">
                <a:latin typeface="Comic Sans MS"/>
                <a:cs typeface="Comic Sans MS"/>
              </a:rPr>
              <a:t> </a:t>
            </a:r>
            <a:r>
              <a:rPr dirty="0" sz="1100" spc="-10" b="1">
                <a:latin typeface="Comic Sans MS"/>
                <a:cs typeface="Comic Sans MS"/>
              </a:rPr>
              <a:t>STITCH</a:t>
            </a:r>
            <a:endParaRPr sz="1100">
              <a:latin typeface="Comic Sans MS"/>
              <a:cs typeface="Comic Sans MS"/>
            </a:endParaRPr>
          </a:p>
          <a:p>
            <a:pPr marL="12700" marR="5080">
              <a:lnSpc>
                <a:spcPts val="1050"/>
              </a:lnSpc>
              <a:spcBef>
                <a:spcPts val="75"/>
              </a:spcBef>
            </a:pPr>
            <a:r>
              <a:rPr dirty="0" sz="900">
                <a:latin typeface="Comic Sans MS"/>
                <a:cs typeface="Comic Sans MS"/>
              </a:rPr>
              <a:t>Running</a:t>
            </a:r>
            <a:r>
              <a:rPr dirty="0" sz="900" spc="-40">
                <a:latin typeface="Comic Sans MS"/>
                <a:cs typeface="Comic Sans MS"/>
              </a:rPr>
              <a:t> </a:t>
            </a:r>
            <a:r>
              <a:rPr dirty="0" sz="900">
                <a:latin typeface="Comic Sans MS"/>
                <a:cs typeface="Comic Sans MS"/>
              </a:rPr>
              <a:t>stitches</a:t>
            </a:r>
            <a:r>
              <a:rPr dirty="0" sz="900" spc="-35">
                <a:latin typeface="Comic Sans MS"/>
                <a:cs typeface="Comic Sans MS"/>
              </a:rPr>
              <a:t> </a:t>
            </a:r>
            <a:r>
              <a:rPr dirty="0" sz="900" spc="-20">
                <a:latin typeface="Comic Sans MS"/>
                <a:cs typeface="Comic Sans MS"/>
              </a:rPr>
              <a:t>very </a:t>
            </a:r>
            <a:r>
              <a:rPr dirty="0" sz="900">
                <a:latin typeface="Comic Sans MS"/>
                <a:cs typeface="Comic Sans MS"/>
              </a:rPr>
              <a:t>close</a:t>
            </a:r>
            <a:r>
              <a:rPr dirty="0" sz="900" spc="-25">
                <a:latin typeface="Comic Sans MS"/>
                <a:cs typeface="Comic Sans MS"/>
              </a:rPr>
              <a:t> </a:t>
            </a:r>
            <a:r>
              <a:rPr dirty="0" sz="900" spc="-10">
                <a:latin typeface="Comic Sans MS"/>
                <a:cs typeface="Comic Sans MS"/>
              </a:rPr>
              <a:t>together</a:t>
            </a:r>
            <a:endParaRPr sz="900">
              <a:latin typeface="Comic Sans MS"/>
              <a:cs typeface="Comic Sans MS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3636725" y="2983150"/>
            <a:ext cx="1456690" cy="1966595"/>
            <a:chOff x="3636725" y="2983150"/>
            <a:chExt cx="1456690" cy="1966595"/>
          </a:xfrm>
        </p:grpSpPr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19775" y="2983150"/>
              <a:ext cx="1306649" cy="86456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36725" y="4051350"/>
              <a:ext cx="1456600" cy="898249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28325" y="3612489"/>
              <a:ext cx="1306675" cy="400200"/>
            </a:xfrm>
            <a:prstGeom prst="rect">
              <a:avLst/>
            </a:prstGeom>
          </p:spPr>
        </p:pic>
      </p:grpSp>
      <p:grpSp>
        <p:nvGrpSpPr>
          <p:cNvPr id="13" name="object 13" descr=""/>
          <p:cNvGrpSpPr/>
          <p:nvPr/>
        </p:nvGrpSpPr>
        <p:grpSpPr>
          <a:xfrm>
            <a:off x="5495362" y="2031483"/>
            <a:ext cx="1315085" cy="1981200"/>
            <a:chOff x="5495362" y="2031483"/>
            <a:chExt cx="1315085" cy="1981200"/>
          </a:xfrm>
        </p:grpSpPr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03565" y="2031483"/>
              <a:ext cx="1306649" cy="870338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95362" y="2932924"/>
              <a:ext cx="1315012" cy="1079750"/>
            </a:xfrm>
            <a:prstGeom prst="rect">
              <a:avLst/>
            </a:prstGeom>
          </p:spPr>
        </p:pic>
      </p:grpSp>
      <p:pic>
        <p:nvPicPr>
          <p:cNvPr id="16" name="object 16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437525" y="4064899"/>
            <a:ext cx="1456599" cy="898249"/>
          </a:xfrm>
          <a:prstGeom prst="rect">
            <a:avLst/>
          </a:prstGeom>
        </p:spPr>
      </p:pic>
      <p:sp>
        <p:nvSpPr>
          <p:cNvPr id="17" name="object 17" descr=""/>
          <p:cNvSpPr txBox="1"/>
          <p:nvPr/>
        </p:nvSpPr>
        <p:spPr>
          <a:xfrm>
            <a:off x="4279200" y="4566810"/>
            <a:ext cx="74930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10">
                <a:latin typeface="Comic Sans MS"/>
                <a:cs typeface="Comic Sans MS"/>
              </a:rPr>
              <a:t>EASIER</a:t>
            </a:r>
            <a:r>
              <a:rPr dirty="0" sz="500" spc="10">
                <a:latin typeface="Comic Sans MS"/>
                <a:cs typeface="Comic Sans MS"/>
              </a:rPr>
              <a:t> </a:t>
            </a:r>
            <a:r>
              <a:rPr dirty="0" sz="500" spc="-10">
                <a:latin typeface="Comic Sans MS"/>
                <a:cs typeface="Comic Sans MS"/>
              </a:rPr>
              <a:t>OPTION</a:t>
            </a:r>
            <a:endParaRPr sz="500">
              <a:latin typeface="Comic Sans MS"/>
              <a:cs typeface="Comic Sans MS"/>
            </a:endParaRPr>
          </a:p>
          <a:p>
            <a:pPr marL="12700" marR="5080">
              <a:lnSpc>
                <a:spcPct val="100000"/>
              </a:lnSpc>
            </a:pPr>
            <a:r>
              <a:rPr dirty="0" sz="500" spc="-10">
                <a:latin typeface="Comic Sans MS"/>
                <a:cs typeface="Comic Sans MS"/>
              </a:rPr>
              <a:t>Complete</a:t>
            </a:r>
            <a:r>
              <a:rPr dirty="0" sz="500">
                <a:latin typeface="Comic Sans MS"/>
                <a:cs typeface="Comic Sans MS"/>
              </a:rPr>
              <a:t> running</a:t>
            </a:r>
            <a:r>
              <a:rPr dirty="0" sz="500" spc="5">
                <a:latin typeface="Comic Sans MS"/>
                <a:cs typeface="Comic Sans MS"/>
              </a:rPr>
              <a:t> </a:t>
            </a:r>
            <a:r>
              <a:rPr dirty="0" sz="500" spc="-10">
                <a:latin typeface="Comic Sans MS"/>
                <a:cs typeface="Comic Sans MS"/>
              </a:rPr>
              <a:t>stitch</a:t>
            </a:r>
            <a:r>
              <a:rPr dirty="0" sz="500" spc="500">
                <a:latin typeface="Comic Sans MS"/>
                <a:cs typeface="Comic Sans MS"/>
              </a:rPr>
              <a:t> </a:t>
            </a:r>
            <a:r>
              <a:rPr dirty="0" sz="500">
                <a:latin typeface="Comic Sans MS"/>
                <a:cs typeface="Comic Sans MS"/>
              </a:rPr>
              <a:t>and</a:t>
            </a:r>
            <a:r>
              <a:rPr dirty="0" sz="500" spc="-15">
                <a:latin typeface="Comic Sans MS"/>
                <a:cs typeface="Comic Sans MS"/>
              </a:rPr>
              <a:t> </a:t>
            </a:r>
            <a:r>
              <a:rPr dirty="0" sz="500">
                <a:latin typeface="Comic Sans MS"/>
                <a:cs typeface="Comic Sans MS"/>
              </a:rPr>
              <a:t>then</a:t>
            </a:r>
            <a:r>
              <a:rPr dirty="0" sz="500" spc="-15">
                <a:latin typeface="Comic Sans MS"/>
                <a:cs typeface="Comic Sans MS"/>
              </a:rPr>
              <a:t> </a:t>
            </a:r>
            <a:r>
              <a:rPr dirty="0" sz="500">
                <a:latin typeface="Comic Sans MS"/>
                <a:cs typeface="Comic Sans MS"/>
              </a:rPr>
              <a:t>go</a:t>
            </a:r>
            <a:r>
              <a:rPr dirty="0" sz="500" spc="-15">
                <a:latin typeface="Comic Sans MS"/>
                <a:cs typeface="Comic Sans MS"/>
              </a:rPr>
              <a:t> </a:t>
            </a:r>
            <a:r>
              <a:rPr dirty="0" sz="500">
                <a:latin typeface="Comic Sans MS"/>
                <a:cs typeface="Comic Sans MS"/>
              </a:rPr>
              <a:t>back</a:t>
            </a:r>
            <a:r>
              <a:rPr dirty="0" sz="500" spc="-15">
                <a:latin typeface="Comic Sans MS"/>
                <a:cs typeface="Comic Sans MS"/>
              </a:rPr>
              <a:t> </a:t>
            </a:r>
            <a:r>
              <a:rPr dirty="0" sz="500">
                <a:latin typeface="Comic Sans MS"/>
                <a:cs typeface="Comic Sans MS"/>
              </a:rPr>
              <a:t>and</a:t>
            </a:r>
            <a:r>
              <a:rPr dirty="0" sz="500" spc="-15">
                <a:latin typeface="Comic Sans MS"/>
                <a:cs typeface="Comic Sans MS"/>
              </a:rPr>
              <a:t> </a:t>
            </a:r>
            <a:r>
              <a:rPr dirty="0" sz="500" spc="-20">
                <a:latin typeface="Comic Sans MS"/>
                <a:cs typeface="Comic Sans MS"/>
              </a:rPr>
              <a:t>fill</a:t>
            </a:r>
            <a:r>
              <a:rPr dirty="0" sz="500" spc="500">
                <a:latin typeface="Comic Sans MS"/>
                <a:cs typeface="Comic Sans MS"/>
              </a:rPr>
              <a:t> </a:t>
            </a:r>
            <a:r>
              <a:rPr dirty="0" sz="500">
                <a:latin typeface="Comic Sans MS"/>
                <a:cs typeface="Comic Sans MS"/>
              </a:rPr>
              <a:t>in</a:t>
            </a:r>
            <a:r>
              <a:rPr dirty="0" sz="500" spc="-20">
                <a:latin typeface="Comic Sans MS"/>
                <a:cs typeface="Comic Sans MS"/>
              </a:rPr>
              <a:t> </a:t>
            </a:r>
            <a:r>
              <a:rPr dirty="0" sz="500">
                <a:latin typeface="Comic Sans MS"/>
                <a:cs typeface="Comic Sans MS"/>
              </a:rPr>
              <a:t>the</a:t>
            </a:r>
            <a:r>
              <a:rPr dirty="0" sz="500" spc="-15">
                <a:latin typeface="Comic Sans MS"/>
                <a:cs typeface="Comic Sans MS"/>
              </a:rPr>
              <a:t> </a:t>
            </a:r>
            <a:r>
              <a:rPr dirty="0" sz="500" spc="-20">
                <a:latin typeface="Comic Sans MS"/>
                <a:cs typeface="Comic Sans MS"/>
              </a:rPr>
              <a:t>gaps</a:t>
            </a:r>
            <a:endParaRPr sz="500">
              <a:latin typeface="Comic Sans MS"/>
              <a:cs typeface="Comic Sans MS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5561125" y="4565794"/>
            <a:ext cx="823594" cy="34163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 marR="5080">
              <a:lnSpc>
                <a:spcPts val="830"/>
              </a:lnSpc>
              <a:spcBef>
                <a:spcPts val="135"/>
              </a:spcBef>
            </a:pPr>
            <a:r>
              <a:rPr dirty="0" sz="700">
                <a:latin typeface="Comic Sans MS"/>
                <a:cs typeface="Comic Sans MS"/>
              </a:rPr>
              <a:t>*you</a:t>
            </a:r>
            <a:r>
              <a:rPr dirty="0" sz="700" spc="-15">
                <a:latin typeface="Comic Sans MS"/>
                <a:cs typeface="Comic Sans MS"/>
              </a:rPr>
              <a:t> </a:t>
            </a:r>
            <a:r>
              <a:rPr dirty="0" sz="700">
                <a:latin typeface="Comic Sans MS"/>
                <a:cs typeface="Comic Sans MS"/>
              </a:rPr>
              <a:t>could</a:t>
            </a:r>
            <a:r>
              <a:rPr dirty="0" sz="700" spc="-15">
                <a:latin typeface="Comic Sans MS"/>
                <a:cs typeface="Comic Sans MS"/>
              </a:rPr>
              <a:t> </a:t>
            </a:r>
            <a:r>
              <a:rPr dirty="0" sz="700" spc="-10">
                <a:latin typeface="Comic Sans MS"/>
                <a:cs typeface="Comic Sans MS"/>
              </a:rPr>
              <a:t>overlap </a:t>
            </a:r>
            <a:r>
              <a:rPr dirty="0" sz="700">
                <a:latin typeface="Comic Sans MS"/>
                <a:cs typeface="Comic Sans MS"/>
              </a:rPr>
              <a:t>your</a:t>
            </a:r>
            <a:r>
              <a:rPr dirty="0" sz="700" spc="-30">
                <a:latin typeface="Comic Sans MS"/>
                <a:cs typeface="Comic Sans MS"/>
              </a:rPr>
              <a:t> </a:t>
            </a:r>
            <a:r>
              <a:rPr dirty="0" sz="700">
                <a:latin typeface="Comic Sans MS"/>
                <a:cs typeface="Comic Sans MS"/>
              </a:rPr>
              <a:t>stitches</a:t>
            </a:r>
            <a:r>
              <a:rPr dirty="0" sz="700" spc="-30">
                <a:latin typeface="Comic Sans MS"/>
                <a:cs typeface="Comic Sans MS"/>
              </a:rPr>
              <a:t> </a:t>
            </a:r>
            <a:r>
              <a:rPr dirty="0" sz="700" spc="-25">
                <a:latin typeface="Comic Sans MS"/>
                <a:cs typeface="Comic Sans MS"/>
              </a:rPr>
              <a:t>to</a:t>
            </a:r>
            <a:r>
              <a:rPr dirty="0" sz="700">
                <a:latin typeface="Comic Sans MS"/>
                <a:cs typeface="Comic Sans MS"/>
              </a:rPr>
              <a:t> create</a:t>
            </a:r>
            <a:r>
              <a:rPr dirty="0" sz="700" spc="-45">
                <a:latin typeface="Comic Sans MS"/>
                <a:cs typeface="Comic Sans MS"/>
              </a:rPr>
              <a:t> </a:t>
            </a:r>
            <a:r>
              <a:rPr dirty="0" sz="700">
                <a:latin typeface="Comic Sans MS"/>
                <a:cs typeface="Comic Sans MS"/>
              </a:rPr>
              <a:t>more</a:t>
            </a:r>
            <a:r>
              <a:rPr dirty="0" sz="700" spc="-45">
                <a:latin typeface="Comic Sans MS"/>
                <a:cs typeface="Comic Sans MS"/>
              </a:rPr>
              <a:t> </a:t>
            </a:r>
            <a:r>
              <a:rPr dirty="0" sz="700" spc="-10">
                <a:latin typeface="Comic Sans MS"/>
                <a:cs typeface="Comic Sans MS"/>
              </a:rPr>
              <a:t>height</a:t>
            </a:r>
            <a:endParaRPr sz="700">
              <a:latin typeface="Comic Sans MS"/>
              <a:cs typeface="Comic Sans MS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211023" y="179604"/>
            <a:ext cx="800100" cy="254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/>
              <a:t>LEVEL</a:t>
            </a:r>
            <a:r>
              <a:rPr dirty="0" sz="1500" spc="-25"/>
              <a:t> </a:t>
            </a:r>
            <a:r>
              <a:rPr dirty="0" sz="1500" spc="-50"/>
              <a:t>1</a:t>
            </a:r>
            <a:endParaRPr sz="1500"/>
          </a:p>
        </p:txBody>
      </p:sp>
      <p:sp>
        <p:nvSpPr>
          <p:cNvPr id="20" name="object 20" descr=""/>
          <p:cNvSpPr txBox="1"/>
          <p:nvPr/>
        </p:nvSpPr>
        <p:spPr>
          <a:xfrm>
            <a:off x="211023" y="410745"/>
            <a:ext cx="123063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Comic Sans MS"/>
                <a:cs typeface="Comic Sans MS"/>
              </a:rPr>
              <a:t>RUNNING</a:t>
            </a:r>
            <a:r>
              <a:rPr dirty="0" sz="1000" spc="-35" b="1">
                <a:latin typeface="Comic Sans MS"/>
                <a:cs typeface="Comic Sans MS"/>
              </a:rPr>
              <a:t> </a:t>
            </a:r>
            <a:r>
              <a:rPr dirty="0" sz="1000" spc="-10" b="1">
                <a:latin typeface="Comic Sans MS"/>
                <a:cs typeface="Comic Sans MS"/>
              </a:rPr>
              <a:t>STITCH</a:t>
            </a:r>
            <a:endParaRPr sz="10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dirty="0" sz="1000" spc="-10" b="1">
                <a:latin typeface="Comic Sans MS"/>
                <a:cs typeface="Comic Sans MS"/>
              </a:rPr>
              <a:t>(Small)</a:t>
            </a:r>
            <a:endParaRPr sz="10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dirty="0" sz="1000" b="1">
                <a:latin typeface="Comic Sans MS"/>
                <a:cs typeface="Comic Sans MS"/>
              </a:rPr>
              <a:t>BASTING</a:t>
            </a:r>
            <a:r>
              <a:rPr dirty="0" sz="1000" spc="-35" b="1">
                <a:latin typeface="Comic Sans MS"/>
                <a:cs typeface="Comic Sans MS"/>
              </a:rPr>
              <a:t> </a:t>
            </a:r>
            <a:r>
              <a:rPr dirty="0" sz="1000" spc="-10" b="1">
                <a:latin typeface="Comic Sans MS"/>
                <a:cs typeface="Comic Sans MS"/>
              </a:rPr>
              <a:t>STITCH</a:t>
            </a:r>
            <a:endParaRPr sz="10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dirty="0" sz="1000" spc="-10" b="1">
                <a:latin typeface="Comic Sans MS"/>
                <a:cs typeface="Comic Sans MS"/>
              </a:rPr>
              <a:t>(Large)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3698974" y="196555"/>
            <a:ext cx="1356360" cy="932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b="1">
                <a:solidFill>
                  <a:srgbClr val="674EA7"/>
                </a:solidFill>
                <a:latin typeface="Comic Sans MS"/>
                <a:cs typeface="Comic Sans MS"/>
              </a:rPr>
              <a:t>LEVEL</a:t>
            </a:r>
            <a:r>
              <a:rPr dirty="0" sz="1500" spc="-25" b="1">
                <a:solidFill>
                  <a:srgbClr val="674EA7"/>
                </a:solidFill>
                <a:latin typeface="Comic Sans MS"/>
                <a:cs typeface="Comic Sans MS"/>
              </a:rPr>
              <a:t> </a:t>
            </a:r>
            <a:r>
              <a:rPr dirty="0" sz="1500" spc="-50" b="1">
                <a:solidFill>
                  <a:srgbClr val="674EA7"/>
                </a:solidFill>
                <a:latin typeface="Comic Sans MS"/>
                <a:cs typeface="Comic Sans MS"/>
              </a:rPr>
              <a:t>2</a:t>
            </a:r>
            <a:endParaRPr sz="15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200" b="1">
                <a:latin typeface="Comic Sans MS"/>
                <a:cs typeface="Comic Sans MS"/>
              </a:rPr>
              <a:t>BACK</a:t>
            </a:r>
            <a:r>
              <a:rPr dirty="0" sz="1200" spc="-55" b="1">
                <a:latin typeface="Comic Sans MS"/>
                <a:cs typeface="Comic Sans MS"/>
              </a:rPr>
              <a:t> </a:t>
            </a:r>
            <a:r>
              <a:rPr dirty="0" sz="1200" spc="-10" b="1">
                <a:latin typeface="Comic Sans MS"/>
                <a:cs typeface="Comic Sans MS"/>
              </a:rPr>
              <a:t>STITCH</a:t>
            </a:r>
            <a:endParaRPr sz="1200">
              <a:latin typeface="Comic Sans MS"/>
              <a:cs typeface="Comic Sans MS"/>
            </a:endParaRPr>
          </a:p>
          <a:p>
            <a:pPr marL="12700" marR="5080">
              <a:lnSpc>
                <a:spcPts val="980"/>
              </a:lnSpc>
              <a:spcBef>
                <a:spcPts val="15"/>
              </a:spcBef>
            </a:pPr>
            <a:r>
              <a:rPr dirty="0" sz="800">
                <a:latin typeface="Comic Sans MS"/>
                <a:cs typeface="Comic Sans MS"/>
              </a:rPr>
              <a:t>Start</a:t>
            </a:r>
            <a:r>
              <a:rPr dirty="0" sz="800" spc="-20">
                <a:latin typeface="Comic Sans MS"/>
                <a:cs typeface="Comic Sans MS"/>
              </a:rPr>
              <a:t> </a:t>
            </a:r>
            <a:r>
              <a:rPr dirty="0" sz="800">
                <a:latin typeface="Comic Sans MS"/>
                <a:cs typeface="Comic Sans MS"/>
              </a:rPr>
              <a:t>like</a:t>
            </a:r>
            <a:r>
              <a:rPr dirty="0" sz="800" spc="-20">
                <a:latin typeface="Comic Sans MS"/>
                <a:cs typeface="Comic Sans MS"/>
              </a:rPr>
              <a:t> </a:t>
            </a:r>
            <a:r>
              <a:rPr dirty="0" sz="800">
                <a:latin typeface="Comic Sans MS"/>
                <a:cs typeface="Comic Sans MS"/>
              </a:rPr>
              <a:t>a</a:t>
            </a:r>
            <a:r>
              <a:rPr dirty="0" sz="800" spc="-15">
                <a:latin typeface="Comic Sans MS"/>
                <a:cs typeface="Comic Sans MS"/>
              </a:rPr>
              <a:t> </a:t>
            </a:r>
            <a:r>
              <a:rPr dirty="0" sz="800" spc="-10">
                <a:latin typeface="Comic Sans MS"/>
                <a:cs typeface="Comic Sans MS"/>
              </a:rPr>
              <a:t>running</a:t>
            </a:r>
            <a:r>
              <a:rPr dirty="0" sz="800" spc="-20">
                <a:latin typeface="Comic Sans MS"/>
                <a:cs typeface="Comic Sans MS"/>
              </a:rPr>
              <a:t> </a:t>
            </a:r>
            <a:r>
              <a:rPr dirty="0" sz="800">
                <a:latin typeface="Comic Sans MS"/>
                <a:cs typeface="Comic Sans MS"/>
              </a:rPr>
              <a:t>stitch</a:t>
            </a:r>
            <a:r>
              <a:rPr dirty="0" sz="800" spc="-15">
                <a:latin typeface="Comic Sans MS"/>
                <a:cs typeface="Comic Sans MS"/>
              </a:rPr>
              <a:t> </a:t>
            </a:r>
            <a:r>
              <a:rPr dirty="0" sz="800" spc="-50">
                <a:latin typeface="Comic Sans MS"/>
                <a:cs typeface="Comic Sans MS"/>
              </a:rPr>
              <a:t>&amp;</a:t>
            </a:r>
            <a:r>
              <a:rPr dirty="0" sz="800">
                <a:latin typeface="Comic Sans MS"/>
                <a:cs typeface="Comic Sans MS"/>
              </a:rPr>
              <a:t> then</a:t>
            </a:r>
            <a:r>
              <a:rPr dirty="0" sz="800" spc="-30">
                <a:latin typeface="Comic Sans MS"/>
                <a:cs typeface="Comic Sans MS"/>
              </a:rPr>
              <a:t> </a:t>
            </a:r>
            <a:r>
              <a:rPr dirty="0" sz="800">
                <a:latin typeface="Comic Sans MS"/>
                <a:cs typeface="Comic Sans MS"/>
              </a:rPr>
              <a:t>go</a:t>
            </a:r>
            <a:r>
              <a:rPr dirty="0" sz="800" spc="-30">
                <a:latin typeface="Comic Sans MS"/>
                <a:cs typeface="Comic Sans MS"/>
              </a:rPr>
              <a:t> </a:t>
            </a:r>
            <a:r>
              <a:rPr dirty="0" sz="800" spc="-20">
                <a:latin typeface="Comic Sans MS"/>
                <a:cs typeface="Comic Sans MS"/>
              </a:rPr>
              <a:t>back</a:t>
            </a:r>
            <a:endParaRPr sz="800">
              <a:latin typeface="Comic Sans MS"/>
              <a:cs typeface="Comic Sans MS"/>
            </a:endParaRPr>
          </a:p>
          <a:p>
            <a:pPr marL="12700">
              <a:lnSpc>
                <a:spcPts val="935"/>
              </a:lnSpc>
            </a:pPr>
            <a:r>
              <a:rPr dirty="0" sz="800">
                <a:latin typeface="Comic Sans MS"/>
                <a:cs typeface="Comic Sans MS"/>
              </a:rPr>
              <a:t>to</a:t>
            </a:r>
            <a:r>
              <a:rPr dirty="0" sz="800" spc="-15">
                <a:latin typeface="Comic Sans MS"/>
                <a:cs typeface="Comic Sans MS"/>
              </a:rPr>
              <a:t> </a:t>
            </a:r>
            <a:r>
              <a:rPr dirty="0" sz="800">
                <a:latin typeface="Comic Sans MS"/>
                <a:cs typeface="Comic Sans MS"/>
              </a:rPr>
              <a:t>the</a:t>
            </a:r>
            <a:r>
              <a:rPr dirty="0" sz="800" spc="-15">
                <a:latin typeface="Comic Sans MS"/>
                <a:cs typeface="Comic Sans MS"/>
              </a:rPr>
              <a:t> </a:t>
            </a:r>
            <a:r>
              <a:rPr dirty="0" sz="800" spc="-10">
                <a:latin typeface="Comic Sans MS"/>
                <a:cs typeface="Comic Sans MS"/>
              </a:rPr>
              <a:t>original </a:t>
            </a:r>
            <a:r>
              <a:rPr dirty="0" sz="800">
                <a:latin typeface="Comic Sans MS"/>
                <a:cs typeface="Comic Sans MS"/>
              </a:rPr>
              <a:t>stitch</a:t>
            </a:r>
            <a:r>
              <a:rPr dirty="0" sz="800" spc="-15">
                <a:latin typeface="Comic Sans MS"/>
                <a:cs typeface="Comic Sans MS"/>
              </a:rPr>
              <a:t> </a:t>
            </a:r>
            <a:r>
              <a:rPr dirty="0" sz="800" spc="-25">
                <a:latin typeface="Comic Sans MS"/>
                <a:cs typeface="Comic Sans MS"/>
              </a:rPr>
              <a:t>and</a:t>
            </a:r>
            <a:endParaRPr sz="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800" spc="-10">
                <a:latin typeface="Comic Sans MS"/>
                <a:cs typeface="Comic Sans MS"/>
              </a:rPr>
              <a:t>continue</a:t>
            </a:r>
            <a:r>
              <a:rPr dirty="0" sz="800" spc="5">
                <a:latin typeface="Comic Sans MS"/>
                <a:cs typeface="Comic Sans MS"/>
              </a:rPr>
              <a:t> </a:t>
            </a:r>
            <a:r>
              <a:rPr dirty="0" sz="800" spc="-10">
                <a:latin typeface="Comic Sans MS"/>
                <a:cs typeface="Comic Sans MS"/>
              </a:rPr>
              <a:t>forward</a:t>
            </a:r>
            <a:endParaRPr sz="800">
              <a:latin typeface="Comic Sans MS"/>
              <a:cs typeface="Comic Sans MS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7260725" y="197063"/>
            <a:ext cx="1405255" cy="9029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670"/>
              </a:lnSpc>
              <a:spcBef>
                <a:spcPts val="100"/>
              </a:spcBef>
            </a:pPr>
            <a:r>
              <a:rPr dirty="0" sz="1400" b="1">
                <a:solidFill>
                  <a:srgbClr val="674EA7"/>
                </a:solidFill>
                <a:latin typeface="Comic Sans MS"/>
                <a:cs typeface="Comic Sans MS"/>
              </a:rPr>
              <a:t>LEVEL</a:t>
            </a:r>
            <a:r>
              <a:rPr dirty="0" sz="1400" spc="-40" b="1">
                <a:solidFill>
                  <a:srgbClr val="674EA7"/>
                </a:solidFill>
                <a:latin typeface="Comic Sans MS"/>
                <a:cs typeface="Comic Sans MS"/>
              </a:rPr>
              <a:t> </a:t>
            </a:r>
            <a:r>
              <a:rPr dirty="0" sz="1400" b="1">
                <a:solidFill>
                  <a:srgbClr val="674EA7"/>
                </a:solidFill>
                <a:latin typeface="Comic Sans MS"/>
                <a:cs typeface="Comic Sans MS"/>
              </a:rPr>
              <a:t>2</a:t>
            </a:r>
            <a:r>
              <a:rPr dirty="0" sz="1400" spc="-30" b="1">
                <a:solidFill>
                  <a:srgbClr val="674EA7"/>
                </a:solidFill>
                <a:latin typeface="Comic Sans MS"/>
                <a:cs typeface="Comic Sans MS"/>
              </a:rPr>
              <a:t> </a:t>
            </a:r>
            <a:r>
              <a:rPr dirty="0" sz="400" spc="-10" b="1">
                <a:solidFill>
                  <a:srgbClr val="674EA7"/>
                </a:solidFill>
                <a:latin typeface="Comic Sans MS"/>
                <a:cs typeface="Comic Sans MS"/>
              </a:rPr>
              <a:t>OPTIONAL</a:t>
            </a:r>
            <a:endParaRPr sz="400">
              <a:latin typeface="Comic Sans MS"/>
              <a:cs typeface="Comic Sans MS"/>
            </a:endParaRPr>
          </a:p>
          <a:p>
            <a:pPr marL="12700">
              <a:lnSpc>
                <a:spcPts val="1310"/>
              </a:lnSpc>
            </a:pPr>
            <a:r>
              <a:rPr dirty="0" sz="1100" b="1">
                <a:latin typeface="Comic Sans MS"/>
                <a:cs typeface="Comic Sans MS"/>
              </a:rPr>
              <a:t>STEM</a:t>
            </a:r>
            <a:r>
              <a:rPr dirty="0" sz="1100" spc="-55" b="1">
                <a:latin typeface="Comic Sans MS"/>
                <a:cs typeface="Comic Sans MS"/>
              </a:rPr>
              <a:t> </a:t>
            </a:r>
            <a:r>
              <a:rPr dirty="0" sz="1100" spc="-10" b="1">
                <a:latin typeface="Comic Sans MS"/>
                <a:cs typeface="Comic Sans MS"/>
              </a:rPr>
              <a:t>STITCH</a:t>
            </a:r>
            <a:endParaRPr sz="1100">
              <a:latin typeface="Comic Sans MS"/>
              <a:cs typeface="Comic Sans MS"/>
            </a:endParaRPr>
          </a:p>
          <a:p>
            <a:pPr marL="12700" marR="5080">
              <a:lnSpc>
                <a:spcPct val="101600"/>
              </a:lnSpc>
              <a:spcBef>
                <a:spcPts val="25"/>
              </a:spcBef>
            </a:pPr>
            <a:r>
              <a:rPr dirty="0" sz="800">
                <a:latin typeface="Comic Sans MS"/>
                <a:cs typeface="Comic Sans MS"/>
              </a:rPr>
              <a:t>Like</a:t>
            </a:r>
            <a:r>
              <a:rPr dirty="0" sz="800" spc="-15">
                <a:latin typeface="Comic Sans MS"/>
                <a:cs typeface="Comic Sans MS"/>
              </a:rPr>
              <a:t> </a:t>
            </a:r>
            <a:r>
              <a:rPr dirty="0" sz="800">
                <a:latin typeface="Comic Sans MS"/>
                <a:cs typeface="Comic Sans MS"/>
              </a:rPr>
              <a:t>the</a:t>
            </a:r>
            <a:r>
              <a:rPr dirty="0" sz="800" spc="-15">
                <a:latin typeface="Comic Sans MS"/>
                <a:cs typeface="Comic Sans MS"/>
              </a:rPr>
              <a:t> </a:t>
            </a:r>
            <a:r>
              <a:rPr dirty="0" sz="800" spc="-10">
                <a:latin typeface="Comic Sans MS"/>
                <a:cs typeface="Comic Sans MS"/>
              </a:rPr>
              <a:t>backstitch</a:t>
            </a:r>
            <a:r>
              <a:rPr dirty="0" sz="800" spc="-15">
                <a:latin typeface="Comic Sans MS"/>
                <a:cs typeface="Comic Sans MS"/>
              </a:rPr>
              <a:t> </a:t>
            </a:r>
            <a:r>
              <a:rPr dirty="0" sz="800">
                <a:latin typeface="Comic Sans MS"/>
                <a:cs typeface="Comic Sans MS"/>
              </a:rPr>
              <a:t>but</a:t>
            </a:r>
            <a:r>
              <a:rPr dirty="0" sz="800" spc="-15">
                <a:latin typeface="Comic Sans MS"/>
                <a:cs typeface="Comic Sans MS"/>
              </a:rPr>
              <a:t> </a:t>
            </a:r>
            <a:r>
              <a:rPr dirty="0" sz="800" spc="-20">
                <a:latin typeface="Comic Sans MS"/>
                <a:cs typeface="Comic Sans MS"/>
              </a:rPr>
              <a:t>this </a:t>
            </a:r>
            <a:r>
              <a:rPr dirty="0" sz="800">
                <a:latin typeface="Comic Sans MS"/>
                <a:cs typeface="Comic Sans MS"/>
              </a:rPr>
              <a:t>time</a:t>
            </a:r>
            <a:r>
              <a:rPr dirty="0" sz="800" spc="-30">
                <a:latin typeface="Comic Sans MS"/>
                <a:cs typeface="Comic Sans MS"/>
              </a:rPr>
              <a:t> </a:t>
            </a:r>
            <a:r>
              <a:rPr dirty="0" sz="800">
                <a:latin typeface="Comic Sans MS"/>
                <a:cs typeface="Comic Sans MS"/>
              </a:rPr>
              <a:t>go</a:t>
            </a:r>
            <a:r>
              <a:rPr dirty="0" sz="800" spc="-25">
                <a:latin typeface="Comic Sans MS"/>
                <a:cs typeface="Comic Sans MS"/>
              </a:rPr>
              <a:t> </a:t>
            </a:r>
            <a:r>
              <a:rPr dirty="0" sz="800">
                <a:latin typeface="Comic Sans MS"/>
                <a:cs typeface="Comic Sans MS"/>
              </a:rPr>
              <a:t>back</a:t>
            </a:r>
            <a:r>
              <a:rPr dirty="0" sz="800" spc="-25">
                <a:latin typeface="Comic Sans MS"/>
                <a:cs typeface="Comic Sans MS"/>
              </a:rPr>
              <a:t> </a:t>
            </a:r>
            <a:r>
              <a:rPr dirty="0" sz="800">
                <a:latin typeface="Comic Sans MS"/>
                <a:cs typeface="Comic Sans MS"/>
              </a:rPr>
              <a:t>over</a:t>
            </a:r>
            <a:r>
              <a:rPr dirty="0" sz="800" spc="-25">
                <a:latin typeface="Comic Sans MS"/>
                <a:cs typeface="Comic Sans MS"/>
              </a:rPr>
              <a:t> </a:t>
            </a:r>
            <a:r>
              <a:rPr dirty="0" sz="800">
                <a:latin typeface="Comic Sans MS"/>
                <a:cs typeface="Comic Sans MS"/>
              </a:rPr>
              <a:t>the</a:t>
            </a:r>
            <a:r>
              <a:rPr dirty="0" sz="800" spc="-25">
                <a:latin typeface="Comic Sans MS"/>
                <a:cs typeface="Comic Sans MS"/>
              </a:rPr>
              <a:t> </a:t>
            </a:r>
            <a:r>
              <a:rPr dirty="0" sz="800" spc="-10">
                <a:latin typeface="Comic Sans MS"/>
                <a:cs typeface="Comic Sans MS"/>
              </a:rPr>
              <a:t>first </a:t>
            </a:r>
            <a:r>
              <a:rPr dirty="0" sz="800">
                <a:latin typeface="Comic Sans MS"/>
                <a:cs typeface="Comic Sans MS"/>
              </a:rPr>
              <a:t>stitch</a:t>
            </a:r>
            <a:r>
              <a:rPr dirty="0" sz="800" spc="-25">
                <a:latin typeface="Comic Sans MS"/>
                <a:cs typeface="Comic Sans MS"/>
              </a:rPr>
              <a:t> </a:t>
            </a:r>
            <a:r>
              <a:rPr dirty="0" sz="800">
                <a:latin typeface="Comic Sans MS"/>
                <a:cs typeface="Comic Sans MS"/>
              </a:rPr>
              <a:t>in</a:t>
            </a:r>
            <a:r>
              <a:rPr dirty="0" sz="800" spc="-20">
                <a:latin typeface="Comic Sans MS"/>
                <a:cs typeface="Comic Sans MS"/>
              </a:rPr>
              <a:t> </a:t>
            </a:r>
            <a:r>
              <a:rPr dirty="0" sz="800">
                <a:latin typeface="Comic Sans MS"/>
                <a:cs typeface="Comic Sans MS"/>
              </a:rPr>
              <a:t>a</a:t>
            </a:r>
            <a:r>
              <a:rPr dirty="0" sz="800" spc="-20">
                <a:latin typeface="Comic Sans MS"/>
                <a:cs typeface="Comic Sans MS"/>
              </a:rPr>
              <a:t> </a:t>
            </a:r>
            <a:r>
              <a:rPr dirty="0" sz="800">
                <a:latin typeface="Comic Sans MS"/>
                <a:cs typeface="Comic Sans MS"/>
              </a:rPr>
              <a:t>slight</a:t>
            </a:r>
            <a:r>
              <a:rPr dirty="0" sz="800" spc="-20">
                <a:latin typeface="Comic Sans MS"/>
                <a:cs typeface="Comic Sans MS"/>
              </a:rPr>
              <a:t> </a:t>
            </a:r>
            <a:r>
              <a:rPr dirty="0" sz="800" spc="-10">
                <a:latin typeface="Comic Sans MS"/>
                <a:cs typeface="Comic Sans MS"/>
              </a:rPr>
              <a:t>diagonal</a:t>
            </a:r>
            <a:r>
              <a:rPr dirty="0" sz="800" spc="-20">
                <a:latin typeface="Comic Sans MS"/>
                <a:cs typeface="Comic Sans MS"/>
              </a:rPr>
              <a:t> </a:t>
            </a:r>
            <a:r>
              <a:rPr dirty="0" sz="800" spc="-25">
                <a:latin typeface="Comic Sans MS"/>
                <a:cs typeface="Comic Sans MS"/>
              </a:rPr>
              <a:t>and </a:t>
            </a:r>
            <a:r>
              <a:rPr dirty="0" sz="800">
                <a:latin typeface="Comic Sans MS"/>
                <a:cs typeface="Comic Sans MS"/>
              </a:rPr>
              <a:t>half</a:t>
            </a:r>
            <a:r>
              <a:rPr dirty="0" sz="800" spc="-55">
                <a:latin typeface="Comic Sans MS"/>
                <a:cs typeface="Comic Sans MS"/>
              </a:rPr>
              <a:t> </a:t>
            </a:r>
            <a:r>
              <a:rPr dirty="0" sz="800" spc="-25">
                <a:latin typeface="Comic Sans MS"/>
                <a:cs typeface="Comic Sans MS"/>
              </a:rPr>
              <a:t>way</a:t>
            </a:r>
            <a:endParaRPr sz="800">
              <a:latin typeface="Comic Sans MS"/>
              <a:cs typeface="Comic Sans MS"/>
            </a:endParaRPr>
          </a:p>
        </p:txBody>
      </p:sp>
      <p:pic>
        <p:nvPicPr>
          <p:cNvPr id="23" name="object 23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291750" y="2019812"/>
            <a:ext cx="1317299" cy="853849"/>
          </a:xfrm>
          <a:prstGeom prst="rect">
            <a:avLst/>
          </a:prstGeom>
        </p:spPr>
      </p:pic>
      <p:grpSp>
        <p:nvGrpSpPr>
          <p:cNvPr id="24" name="object 24" descr=""/>
          <p:cNvGrpSpPr/>
          <p:nvPr/>
        </p:nvGrpSpPr>
        <p:grpSpPr>
          <a:xfrm>
            <a:off x="7279099" y="2932925"/>
            <a:ext cx="1356360" cy="2016760"/>
            <a:chOff x="7279099" y="2932925"/>
            <a:chExt cx="1356360" cy="2016760"/>
          </a:xfrm>
        </p:grpSpPr>
        <p:pic>
          <p:nvPicPr>
            <p:cNvPr id="25" name="object 2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279099" y="2932925"/>
              <a:ext cx="1347349" cy="703674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287674" y="3588125"/>
              <a:ext cx="1347374" cy="448924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287675" y="4078512"/>
              <a:ext cx="1347374" cy="871024"/>
            </a:xfrm>
            <a:prstGeom prst="rect">
              <a:avLst/>
            </a:prstGeom>
          </p:spPr>
        </p:pic>
      </p:grpSp>
      <p:sp>
        <p:nvSpPr>
          <p:cNvPr id="28" name="object 28" descr=""/>
          <p:cNvSpPr txBox="1"/>
          <p:nvPr/>
        </p:nvSpPr>
        <p:spPr>
          <a:xfrm>
            <a:off x="1907737" y="175555"/>
            <a:ext cx="1351280" cy="854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b="1">
                <a:solidFill>
                  <a:srgbClr val="674EA7"/>
                </a:solidFill>
                <a:latin typeface="Comic Sans MS"/>
                <a:cs typeface="Comic Sans MS"/>
              </a:rPr>
              <a:t>LEVEL</a:t>
            </a:r>
            <a:r>
              <a:rPr dirty="0" sz="1500" spc="-25" b="1">
                <a:solidFill>
                  <a:srgbClr val="674EA7"/>
                </a:solidFill>
                <a:latin typeface="Comic Sans MS"/>
                <a:cs typeface="Comic Sans MS"/>
              </a:rPr>
              <a:t> </a:t>
            </a:r>
            <a:r>
              <a:rPr dirty="0" sz="1500" spc="-50" b="1">
                <a:solidFill>
                  <a:srgbClr val="674EA7"/>
                </a:solidFill>
                <a:latin typeface="Comic Sans MS"/>
                <a:cs typeface="Comic Sans MS"/>
              </a:rPr>
              <a:t>1</a:t>
            </a:r>
            <a:endParaRPr sz="1500">
              <a:latin typeface="Comic Sans MS"/>
              <a:cs typeface="Comic Sans MS"/>
            </a:endParaRPr>
          </a:p>
          <a:p>
            <a:pPr marL="12700">
              <a:lnSpc>
                <a:spcPts val="1440"/>
              </a:lnSpc>
              <a:spcBef>
                <a:spcPts val="10"/>
              </a:spcBef>
            </a:pPr>
            <a:r>
              <a:rPr dirty="0" sz="1200" b="1">
                <a:latin typeface="Comic Sans MS"/>
                <a:cs typeface="Comic Sans MS"/>
              </a:rPr>
              <a:t>SEED</a:t>
            </a:r>
            <a:r>
              <a:rPr dirty="0" sz="1200" spc="-55" b="1">
                <a:latin typeface="Comic Sans MS"/>
                <a:cs typeface="Comic Sans MS"/>
              </a:rPr>
              <a:t> </a:t>
            </a:r>
            <a:r>
              <a:rPr dirty="0" sz="1200" spc="-10" b="1">
                <a:latin typeface="Comic Sans MS"/>
                <a:cs typeface="Comic Sans MS"/>
              </a:rPr>
              <a:t>STITCH</a:t>
            </a:r>
            <a:endParaRPr sz="1200">
              <a:latin typeface="Comic Sans MS"/>
              <a:cs typeface="Comic Sans MS"/>
            </a:endParaRPr>
          </a:p>
          <a:p>
            <a:pPr marL="12700" marR="5080">
              <a:lnSpc>
                <a:spcPts val="1050"/>
              </a:lnSpc>
              <a:spcBef>
                <a:spcPts val="60"/>
              </a:spcBef>
            </a:pPr>
            <a:r>
              <a:rPr dirty="0" sz="900">
                <a:latin typeface="Comic Sans MS"/>
                <a:cs typeface="Comic Sans MS"/>
              </a:rPr>
              <a:t>Like</a:t>
            </a:r>
            <a:r>
              <a:rPr dirty="0" sz="900" spc="-45">
                <a:latin typeface="Comic Sans MS"/>
                <a:cs typeface="Comic Sans MS"/>
              </a:rPr>
              <a:t> </a:t>
            </a:r>
            <a:r>
              <a:rPr dirty="0" sz="900">
                <a:latin typeface="Comic Sans MS"/>
                <a:cs typeface="Comic Sans MS"/>
              </a:rPr>
              <a:t>running</a:t>
            </a:r>
            <a:r>
              <a:rPr dirty="0" sz="900" spc="-40">
                <a:latin typeface="Comic Sans MS"/>
                <a:cs typeface="Comic Sans MS"/>
              </a:rPr>
              <a:t> </a:t>
            </a:r>
            <a:r>
              <a:rPr dirty="0" sz="900">
                <a:latin typeface="Comic Sans MS"/>
                <a:cs typeface="Comic Sans MS"/>
              </a:rPr>
              <a:t>stitches</a:t>
            </a:r>
            <a:r>
              <a:rPr dirty="0" sz="900" spc="-45">
                <a:latin typeface="Comic Sans MS"/>
                <a:cs typeface="Comic Sans MS"/>
              </a:rPr>
              <a:t> </a:t>
            </a:r>
            <a:r>
              <a:rPr dirty="0" sz="900" spc="-25">
                <a:latin typeface="Comic Sans MS"/>
                <a:cs typeface="Comic Sans MS"/>
              </a:rPr>
              <a:t>but </a:t>
            </a:r>
            <a:r>
              <a:rPr dirty="0" sz="900">
                <a:latin typeface="Comic Sans MS"/>
                <a:cs typeface="Comic Sans MS"/>
              </a:rPr>
              <a:t>does</a:t>
            </a:r>
            <a:r>
              <a:rPr dirty="0" sz="900" spc="-25">
                <a:latin typeface="Comic Sans MS"/>
                <a:cs typeface="Comic Sans MS"/>
              </a:rPr>
              <a:t> </a:t>
            </a:r>
            <a:r>
              <a:rPr dirty="0" sz="900">
                <a:latin typeface="Comic Sans MS"/>
                <a:cs typeface="Comic Sans MS"/>
              </a:rPr>
              <a:t>not</a:t>
            </a:r>
            <a:r>
              <a:rPr dirty="0" sz="900" spc="-20">
                <a:latin typeface="Comic Sans MS"/>
                <a:cs typeface="Comic Sans MS"/>
              </a:rPr>
              <a:t> </a:t>
            </a:r>
            <a:r>
              <a:rPr dirty="0" sz="900">
                <a:latin typeface="Comic Sans MS"/>
                <a:cs typeface="Comic Sans MS"/>
              </a:rPr>
              <a:t>have</a:t>
            </a:r>
            <a:r>
              <a:rPr dirty="0" sz="900" spc="-25">
                <a:latin typeface="Comic Sans MS"/>
                <a:cs typeface="Comic Sans MS"/>
              </a:rPr>
              <a:t> </a:t>
            </a:r>
            <a:r>
              <a:rPr dirty="0" sz="900">
                <a:latin typeface="Comic Sans MS"/>
                <a:cs typeface="Comic Sans MS"/>
              </a:rPr>
              <a:t>to</a:t>
            </a:r>
            <a:r>
              <a:rPr dirty="0" sz="900" spc="-20">
                <a:latin typeface="Comic Sans MS"/>
                <a:cs typeface="Comic Sans MS"/>
              </a:rPr>
              <a:t> </a:t>
            </a:r>
            <a:r>
              <a:rPr dirty="0" sz="900">
                <a:latin typeface="Comic Sans MS"/>
                <a:cs typeface="Comic Sans MS"/>
              </a:rPr>
              <a:t>be</a:t>
            </a:r>
            <a:r>
              <a:rPr dirty="0" sz="900" spc="-25">
                <a:latin typeface="Comic Sans MS"/>
                <a:cs typeface="Comic Sans MS"/>
              </a:rPr>
              <a:t> </a:t>
            </a:r>
            <a:r>
              <a:rPr dirty="0" sz="900">
                <a:latin typeface="Comic Sans MS"/>
                <a:cs typeface="Comic Sans MS"/>
              </a:rPr>
              <a:t>in</a:t>
            </a:r>
            <a:r>
              <a:rPr dirty="0" sz="900" spc="-20">
                <a:latin typeface="Comic Sans MS"/>
                <a:cs typeface="Comic Sans MS"/>
              </a:rPr>
              <a:t> </a:t>
            </a:r>
            <a:r>
              <a:rPr dirty="0" sz="900" spc="-50">
                <a:latin typeface="Comic Sans MS"/>
                <a:cs typeface="Comic Sans MS"/>
              </a:rPr>
              <a:t>a</a:t>
            </a:r>
            <a:endParaRPr sz="9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900" spc="-10">
                <a:latin typeface="Comic Sans MS"/>
                <a:cs typeface="Comic Sans MS"/>
              </a:rPr>
              <a:t>straight</a:t>
            </a:r>
            <a:r>
              <a:rPr dirty="0" sz="900" spc="5">
                <a:latin typeface="Comic Sans MS"/>
                <a:cs typeface="Comic Sans MS"/>
              </a:rPr>
              <a:t> </a:t>
            </a:r>
            <a:r>
              <a:rPr dirty="0" sz="900" spc="-20">
                <a:latin typeface="Comic Sans MS"/>
                <a:cs typeface="Comic Sans MS"/>
              </a:rPr>
              <a:t>line</a:t>
            </a:r>
            <a:endParaRPr sz="900">
              <a:latin typeface="Comic Sans MS"/>
              <a:cs typeface="Comic Sans MS"/>
            </a:endParaRPr>
          </a:p>
        </p:txBody>
      </p:sp>
      <p:pic>
        <p:nvPicPr>
          <p:cNvPr id="29" name="object 29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911824" y="2048287"/>
            <a:ext cx="1347374" cy="898249"/>
          </a:xfrm>
          <a:prstGeom prst="rect">
            <a:avLst/>
          </a:prstGeom>
        </p:spPr>
      </p:pic>
      <p:pic>
        <p:nvPicPr>
          <p:cNvPr id="30" name="object 30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903474" y="3069662"/>
            <a:ext cx="1347350" cy="853848"/>
          </a:xfrm>
          <a:prstGeom prst="rect">
            <a:avLst/>
          </a:prstGeom>
        </p:spPr>
      </p:pic>
      <p:grpSp>
        <p:nvGrpSpPr>
          <p:cNvPr id="31" name="object 31" descr=""/>
          <p:cNvGrpSpPr/>
          <p:nvPr/>
        </p:nvGrpSpPr>
        <p:grpSpPr>
          <a:xfrm>
            <a:off x="1897174" y="4035449"/>
            <a:ext cx="1383030" cy="930275"/>
            <a:chOff x="1897174" y="4035449"/>
            <a:chExt cx="1383030" cy="930275"/>
          </a:xfrm>
        </p:grpSpPr>
        <p:pic>
          <p:nvPicPr>
            <p:cNvPr id="32" name="object 32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935274" y="4073549"/>
              <a:ext cx="1306675" cy="853849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1916224" y="4054499"/>
              <a:ext cx="1344930" cy="892175"/>
            </a:xfrm>
            <a:custGeom>
              <a:avLst/>
              <a:gdLst/>
              <a:ahLst/>
              <a:cxnLst/>
              <a:rect l="l" t="t" r="r" b="b"/>
              <a:pathLst>
                <a:path w="1344929" h="892175">
                  <a:moveTo>
                    <a:pt x="0" y="0"/>
                  </a:moveTo>
                  <a:lnTo>
                    <a:pt x="1344775" y="0"/>
                  </a:lnTo>
                  <a:lnTo>
                    <a:pt x="1344775" y="891949"/>
                  </a:lnTo>
                  <a:lnTo>
                    <a:pt x="0" y="891949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4" name="object 34" descr="">
            <a:hlinkClick r:id="rId19"/>
          </p:cNvPr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37999" y="1184150"/>
            <a:ext cx="1317299" cy="740993"/>
          </a:xfrm>
          <a:prstGeom prst="rect">
            <a:avLst/>
          </a:prstGeom>
        </p:spPr>
      </p:pic>
      <p:pic>
        <p:nvPicPr>
          <p:cNvPr id="35" name="object 35" descr="">
            <a:hlinkClick r:id="rId21"/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929962" y="1184162"/>
            <a:ext cx="1317299" cy="740971"/>
          </a:xfrm>
          <a:prstGeom prst="rect">
            <a:avLst/>
          </a:prstGeom>
        </p:spPr>
      </p:pic>
      <p:pic>
        <p:nvPicPr>
          <p:cNvPr id="36" name="object 36" descr="">
            <a:hlinkClick r:id="rId23"/>
          </p:cNvPr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3721899" y="1187143"/>
            <a:ext cx="1306649" cy="735006"/>
          </a:xfrm>
          <a:prstGeom prst="rect">
            <a:avLst/>
          </a:prstGeom>
        </p:spPr>
      </p:pic>
      <p:pic>
        <p:nvPicPr>
          <p:cNvPr id="37" name="object 37" descr="">
            <a:hlinkClick r:id="rId25"/>
          </p:cNvPr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5503199" y="1182400"/>
            <a:ext cx="1306651" cy="734991"/>
          </a:xfrm>
          <a:prstGeom prst="rect">
            <a:avLst/>
          </a:prstGeom>
        </p:spPr>
      </p:pic>
      <p:pic>
        <p:nvPicPr>
          <p:cNvPr id="38" name="object 38" descr="">
            <a:hlinkClick r:id="rId27"/>
          </p:cNvPr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7282925" y="1179374"/>
            <a:ext cx="1306650" cy="73496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31725" y="189605"/>
            <a:ext cx="1838325" cy="10756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09245">
              <a:lnSpc>
                <a:spcPct val="99900"/>
              </a:lnSpc>
              <a:spcBef>
                <a:spcPts val="100"/>
              </a:spcBef>
            </a:pPr>
            <a:r>
              <a:rPr dirty="0" sz="1500" b="1">
                <a:solidFill>
                  <a:srgbClr val="674EA7"/>
                </a:solidFill>
                <a:latin typeface="Comic Sans MS"/>
                <a:cs typeface="Comic Sans MS"/>
              </a:rPr>
              <a:t>LEVEL</a:t>
            </a:r>
            <a:r>
              <a:rPr dirty="0" sz="1500" spc="-25" b="1">
                <a:solidFill>
                  <a:srgbClr val="674EA7"/>
                </a:solidFill>
                <a:latin typeface="Comic Sans MS"/>
                <a:cs typeface="Comic Sans MS"/>
              </a:rPr>
              <a:t> </a:t>
            </a:r>
            <a:r>
              <a:rPr dirty="0" sz="1500" spc="-50" b="1">
                <a:solidFill>
                  <a:srgbClr val="674EA7"/>
                </a:solidFill>
                <a:latin typeface="Comic Sans MS"/>
                <a:cs typeface="Comic Sans MS"/>
              </a:rPr>
              <a:t>3 </a:t>
            </a:r>
            <a:r>
              <a:rPr dirty="0" sz="1200" spc="-10" b="1">
                <a:latin typeface="Comic Sans MS"/>
                <a:cs typeface="Comic Sans MS"/>
              </a:rPr>
              <a:t>DIAGONAL/ </a:t>
            </a:r>
            <a:r>
              <a:rPr dirty="0" sz="1200" b="1">
                <a:latin typeface="Comic Sans MS"/>
                <a:cs typeface="Comic Sans MS"/>
              </a:rPr>
              <a:t>STRAIGHT</a:t>
            </a:r>
            <a:r>
              <a:rPr dirty="0" sz="1200" spc="-40" b="1">
                <a:latin typeface="Comic Sans MS"/>
                <a:cs typeface="Comic Sans MS"/>
              </a:rPr>
              <a:t> </a:t>
            </a:r>
            <a:r>
              <a:rPr dirty="0" sz="1200" spc="-10" b="1">
                <a:latin typeface="Comic Sans MS"/>
                <a:cs typeface="Comic Sans MS"/>
              </a:rPr>
              <a:t>STITCH</a:t>
            </a:r>
            <a:endParaRPr sz="1200">
              <a:latin typeface="Comic Sans MS"/>
              <a:cs typeface="Comic Sans MS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>
                <a:latin typeface="Comic Sans MS"/>
                <a:cs typeface="Comic Sans MS"/>
              </a:rPr>
              <a:t>Needle</a:t>
            </a:r>
            <a:r>
              <a:rPr dirty="0" sz="1000" spc="-25">
                <a:latin typeface="Comic Sans MS"/>
                <a:cs typeface="Comic Sans MS"/>
              </a:rPr>
              <a:t> </a:t>
            </a:r>
            <a:r>
              <a:rPr dirty="0" sz="1000">
                <a:latin typeface="Comic Sans MS"/>
                <a:cs typeface="Comic Sans MS"/>
              </a:rPr>
              <a:t>in</a:t>
            </a:r>
            <a:r>
              <a:rPr dirty="0" sz="1000" spc="-25">
                <a:latin typeface="Comic Sans MS"/>
                <a:cs typeface="Comic Sans MS"/>
              </a:rPr>
              <a:t> </a:t>
            </a:r>
            <a:r>
              <a:rPr dirty="0" sz="1000">
                <a:latin typeface="Comic Sans MS"/>
                <a:cs typeface="Comic Sans MS"/>
              </a:rPr>
              <a:t>(from</a:t>
            </a:r>
            <a:r>
              <a:rPr dirty="0" sz="1000" spc="-25">
                <a:latin typeface="Comic Sans MS"/>
                <a:cs typeface="Comic Sans MS"/>
              </a:rPr>
              <a:t> </a:t>
            </a:r>
            <a:r>
              <a:rPr dirty="0" sz="1000">
                <a:latin typeface="Comic Sans MS"/>
                <a:cs typeface="Comic Sans MS"/>
              </a:rPr>
              <a:t>back</a:t>
            </a:r>
            <a:r>
              <a:rPr dirty="0" sz="1000" spc="-25">
                <a:latin typeface="Comic Sans MS"/>
                <a:cs typeface="Comic Sans MS"/>
              </a:rPr>
              <a:t> </a:t>
            </a:r>
            <a:r>
              <a:rPr dirty="0" sz="1000">
                <a:latin typeface="Comic Sans MS"/>
                <a:cs typeface="Comic Sans MS"/>
              </a:rPr>
              <a:t>to</a:t>
            </a:r>
            <a:r>
              <a:rPr dirty="0" sz="1000" spc="-25">
                <a:latin typeface="Comic Sans MS"/>
                <a:cs typeface="Comic Sans MS"/>
              </a:rPr>
              <a:t> </a:t>
            </a:r>
            <a:r>
              <a:rPr dirty="0" sz="1000" spc="-10">
                <a:latin typeface="Comic Sans MS"/>
                <a:cs typeface="Comic Sans MS"/>
              </a:rPr>
              <a:t>front) </a:t>
            </a:r>
            <a:r>
              <a:rPr dirty="0" sz="1000">
                <a:latin typeface="Comic Sans MS"/>
                <a:cs typeface="Comic Sans MS"/>
              </a:rPr>
              <a:t>Across</a:t>
            </a:r>
            <a:r>
              <a:rPr dirty="0" sz="1000" spc="-40">
                <a:latin typeface="Comic Sans MS"/>
                <a:cs typeface="Comic Sans MS"/>
              </a:rPr>
              <a:t> </a:t>
            </a:r>
            <a:r>
              <a:rPr dirty="0" sz="1000">
                <a:latin typeface="Comic Sans MS"/>
                <a:cs typeface="Comic Sans MS"/>
              </a:rPr>
              <a:t>one,up</a:t>
            </a:r>
            <a:r>
              <a:rPr dirty="0" sz="1000" spc="-35">
                <a:latin typeface="Comic Sans MS"/>
                <a:cs typeface="Comic Sans MS"/>
              </a:rPr>
              <a:t> </a:t>
            </a:r>
            <a:r>
              <a:rPr dirty="0" sz="1000" spc="-20">
                <a:latin typeface="Comic Sans MS"/>
                <a:cs typeface="Comic Sans MS"/>
              </a:rPr>
              <a:t>one-</a:t>
            </a:r>
            <a:r>
              <a:rPr dirty="0" sz="1000">
                <a:latin typeface="Comic Sans MS"/>
                <a:cs typeface="Comic Sans MS"/>
              </a:rPr>
              <a:t>needle</a:t>
            </a:r>
            <a:r>
              <a:rPr dirty="0" sz="1000" spc="-35">
                <a:latin typeface="Comic Sans MS"/>
                <a:cs typeface="Comic Sans MS"/>
              </a:rPr>
              <a:t> </a:t>
            </a:r>
            <a:r>
              <a:rPr dirty="0" sz="1000" spc="-25">
                <a:latin typeface="Comic Sans MS"/>
                <a:cs typeface="Comic Sans MS"/>
              </a:rPr>
              <a:t>in </a:t>
            </a:r>
            <a:r>
              <a:rPr dirty="0" sz="1000">
                <a:latin typeface="Comic Sans MS"/>
                <a:cs typeface="Comic Sans MS"/>
              </a:rPr>
              <a:t>Down</a:t>
            </a:r>
            <a:r>
              <a:rPr dirty="0" sz="1000" spc="-20">
                <a:latin typeface="Comic Sans MS"/>
                <a:cs typeface="Comic Sans MS"/>
              </a:rPr>
              <a:t> one-</a:t>
            </a:r>
            <a:r>
              <a:rPr dirty="0" sz="1000">
                <a:latin typeface="Comic Sans MS"/>
                <a:cs typeface="Comic Sans MS"/>
              </a:rPr>
              <a:t>needle</a:t>
            </a:r>
            <a:r>
              <a:rPr dirty="0" sz="1000" spc="-25">
                <a:latin typeface="Comic Sans MS"/>
                <a:cs typeface="Comic Sans MS"/>
              </a:rPr>
              <a:t> </a:t>
            </a:r>
            <a:r>
              <a:rPr dirty="0" sz="1000">
                <a:latin typeface="Comic Sans MS"/>
                <a:cs typeface="Comic Sans MS"/>
              </a:rPr>
              <a:t>in</a:t>
            </a:r>
            <a:r>
              <a:rPr dirty="0" sz="1000" spc="-20">
                <a:latin typeface="Comic Sans MS"/>
                <a:cs typeface="Comic Sans MS"/>
              </a:rPr>
              <a:t> </a:t>
            </a:r>
            <a:r>
              <a:rPr dirty="0" sz="1000">
                <a:latin typeface="Comic Sans MS"/>
                <a:cs typeface="Comic Sans MS"/>
              </a:rPr>
              <a:t>&amp;</a:t>
            </a:r>
            <a:r>
              <a:rPr dirty="0" sz="1000" spc="-20">
                <a:latin typeface="Comic Sans MS"/>
                <a:cs typeface="Comic Sans MS"/>
              </a:rPr>
              <a:t> </a:t>
            </a:r>
            <a:r>
              <a:rPr dirty="0" sz="1000" spc="-10">
                <a:latin typeface="Comic Sans MS"/>
                <a:cs typeface="Comic Sans MS"/>
              </a:rPr>
              <a:t>REPEAT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26525" y="148487"/>
            <a:ext cx="748665" cy="2387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LEVEL</a:t>
            </a:r>
            <a:r>
              <a:rPr dirty="0" spc="-70"/>
              <a:t> </a:t>
            </a:r>
            <a:r>
              <a:rPr dirty="0" spc="-50"/>
              <a:t>3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826525" y="359562"/>
            <a:ext cx="2860675" cy="1078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latin typeface="Comic Sans MS"/>
                <a:cs typeface="Comic Sans MS"/>
              </a:rPr>
              <a:t>BLANKET</a:t>
            </a:r>
            <a:r>
              <a:rPr dirty="0" sz="1100" spc="-35" b="1">
                <a:latin typeface="Comic Sans MS"/>
                <a:cs typeface="Comic Sans MS"/>
              </a:rPr>
              <a:t> </a:t>
            </a:r>
            <a:r>
              <a:rPr dirty="0" sz="1100" spc="-10" b="1">
                <a:latin typeface="Comic Sans MS"/>
                <a:cs typeface="Comic Sans MS"/>
              </a:rPr>
              <a:t>STITCH</a:t>
            </a:r>
            <a:endParaRPr sz="1100">
              <a:latin typeface="Comic Sans MS"/>
              <a:cs typeface="Comic Sans MS"/>
            </a:endParaRPr>
          </a:p>
          <a:p>
            <a:pPr marL="12700" marR="1320800">
              <a:lnSpc>
                <a:spcPct val="101600"/>
              </a:lnSpc>
              <a:spcBef>
                <a:spcPts val="25"/>
              </a:spcBef>
            </a:pPr>
            <a:r>
              <a:rPr dirty="0" sz="800">
                <a:latin typeface="Comic Sans MS"/>
                <a:cs typeface="Comic Sans MS"/>
              </a:rPr>
              <a:t>Needle</a:t>
            </a:r>
            <a:r>
              <a:rPr dirty="0" sz="800" spc="-35">
                <a:latin typeface="Comic Sans MS"/>
                <a:cs typeface="Comic Sans MS"/>
              </a:rPr>
              <a:t> </a:t>
            </a:r>
            <a:r>
              <a:rPr dirty="0" sz="800">
                <a:latin typeface="Comic Sans MS"/>
                <a:cs typeface="Comic Sans MS"/>
              </a:rPr>
              <a:t>in</a:t>
            </a:r>
            <a:r>
              <a:rPr dirty="0" sz="800" spc="-35">
                <a:latin typeface="Comic Sans MS"/>
                <a:cs typeface="Comic Sans MS"/>
              </a:rPr>
              <a:t> </a:t>
            </a:r>
            <a:r>
              <a:rPr dirty="0" sz="800">
                <a:latin typeface="Comic Sans MS"/>
                <a:cs typeface="Comic Sans MS"/>
              </a:rPr>
              <a:t>(from</a:t>
            </a:r>
            <a:r>
              <a:rPr dirty="0" sz="800" spc="-30">
                <a:latin typeface="Comic Sans MS"/>
                <a:cs typeface="Comic Sans MS"/>
              </a:rPr>
              <a:t> </a:t>
            </a:r>
            <a:r>
              <a:rPr dirty="0" sz="800">
                <a:latin typeface="Comic Sans MS"/>
                <a:cs typeface="Comic Sans MS"/>
              </a:rPr>
              <a:t>back</a:t>
            </a:r>
            <a:r>
              <a:rPr dirty="0" sz="800" spc="-35">
                <a:latin typeface="Comic Sans MS"/>
                <a:cs typeface="Comic Sans MS"/>
              </a:rPr>
              <a:t> </a:t>
            </a:r>
            <a:r>
              <a:rPr dirty="0" sz="800">
                <a:latin typeface="Comic Sans MS"/>
                <a:cs typeface="Comic Sans MS"/>
              </a:rPr>
              <a:t>to</a:t>
            </a:r>
            <a:r>
              <a:rPr dirty="0" sz="800" spc="-35">
                <a:latin typeface="Comic Sans MS"/>
                <a:cs typeface="Comic Sans MS"/>
              </a:rPr>
              <a:t> </a:t>
            </a:r>
            <a:r>
              <a:rPr dirty="0" sz="800" spc="-10">
                <a:latin typeface="Comic Sans MS"/>
                <a:cs typeface="Comic Sans MS"/>
              </a:rPr>
              <a:t>front) </a:t>
            </a:r>
            <a:r>
              <a:rPr dirty="0" sz="800">
                <a:latin typeface="Comic Sans MS"/>
                <a:cs typeface="Comic Sans MS"/>
              </a:rPr>
              <a:t>Down</a:t>
            </a:r>
            <a:r>
              <a:rPr dirty="0" sz="800" spc="-40">
                <a:latin typeface="Comic Sans MS"/>
                <a:cs typeface="Comic Sans MS"/>
              </a:rPr>
              <a:t> </a:t>
            </a:r>
            <a:r>
              <a:rPr dirty="0" sz="800">
                <a:latin typeface="Comic Sans MS"/>
                <a:cs typeface="Comic Sans MS"/>
              </a:rPr>
              <a:t>one</a:t>
            </a:r>
            <a:r>
              <a:rPr dirty="0" sz="800" spc="-35">
                <a:latin typeface="Comic Sans MS"/>
                <a:cs typeface="Comic Sans MS"/>
              </a:rPr>
              <a:t> </a:t>
            </a:r>
            <a:r>
              <a:rPr dirty="0" sz="800">
                <a:latin typeface="Comic Sans MS"/>
                <a:cs typeface="Comic Sans MS"/>
              </a:rPr>
              <a:t>,</a:t>
            </a:r>
            <a:r>
              <a:rPr dirty="0" sz="800" spc="-35">
                <a:latin typeface="Comic Sans MS"/>
                <a:cs typeface="Comic Sans MS"/>
              </a:rPr>
              <a:t> </a:t>
            </a:r>
            <a:r>
              <a:rPr dirty="0" sz="800">
                <a:latin typeface="Comic Sans MS"/>
                <a:cs typeface="Comic Sans MS"/>
              </a:rPr>
              <a:t>across</a:t>
            </a:r>
            <a:r>
              <a:rPr dirty="0" sz="800" spc="-35">
                <a:latin typeface="Comic Sans MS"/>
                <a:cs typeface="Comic Sans MS"/>
              </a:rPr>
              <a:t> </a:t>
            </a:r>
            <a:r>
              <a:rPr dirty="0" sz="800">
                <a:latin typeface="Comic Sans MS"/>
                <a:cs typeface="Comic Sans MS"/>
              </a:rPr>
              <a:t>one</a:t>
            </a:r>
            <a:r>
              <a:rPr dirty="0" sz="800" spc="-35">
                <a:latin typeface="Comic Sans MS"/>
                <a:cs typeface="Comic Sans MS"/>
              </a:rPr>
              <a:t> </a:t>
            </a:r>
            <a:r>
              <a:rPr dirty="0" sz="800" spc="-10">
                <a:latin typeface="Comic Sans MS"/>
                <a:cs typeface="Comic Sans MS"/>
              </a:rPr>
              <a:t>-</a:t>
            </a:r>
            <a:r>
              <a:rPr dirty="0" sz="800">
                <a:latin typeface="Comic Sans MS"/>
                <a:cs typeface="Comic Sans MS"/>
              </a:rPr>
              <a:t>needle</a:t>
            </a:r>
            <a:r>
              <a:rPr dirty="0" sz="800" spc="-35">
                <a:latin typeface="Comic Sans MS"/>
                <a:cs typeface="Comic Sans MS"/>
              </a:rPr>
              <a:t> </a:t>
            </a:r>
            <a:r>
              <a:rPr dirty="0" sz="800" spc="-25">
                <a:latin typeface="Comic Sans MS"/>
                <a:cs typeface="Comic Sans MS"/>
              </a:rPr>
              <a:t>in</a:t>
            </a:r>
            <a:endParaRPr sz="800">
              <a:latin typeface="Comic Sans MS"/>
              <a:cs typeface="Comic Sans MS"/>
            </a:endParaRPr>
          </a:p>
          <a:p>
            <a:pPr marL="12700" marR="302260">
              <a:lnSpc>
                <a:spcPct val="101600"/>
              </a:lnSpc>
            </a:pPr>
            <a:r>
              <a:rPr dirty="0" sz="800">
                <a:latin typeface="Comic Sans MS"/>
                <a:cs typeface="Comic Sans MS"/>
              </a:rPr>
              <a:t>Up</a:t>
            </a:r>
            <a:r>
              <a:rPr dirty="0" sz="800" spc="-30">
                <a:latin typeface="Comic Sans MS"/>
                <a:cs typeface="Comic Sans MS"/>
              </a:rPr>
              <a:t> </a:t>
            </a:r>
            <a:r>
              <a:rPr dirty="0" sz="800">
                <a:latin typeface="Comic Sans MS"/>
                <a:cs typeface="Comic Sans MS"/>
              </a:rPr>
              <a:t>one</a:t>
            </a:r>
            <a:r>
              <a:rPr dirty="0" sz="800" spc="-30">
                <a:latin typeface="Comic Sans MS"/>
                <a:cs typeface="Comic Sans MS"/>
              </a:rPr>
              <a:t> </a:t>
            </a:r>
            <a:r>
              <a:rPr dirty="0" sz="800" spc="-10">
                <a:latin typeface="Comic Sans MS"/>
                <a:cs typeface="Comic Sans MS"/>
              </a:rPr>
              <a:t>-</a:t>
            </a:r>
            <a:r>
              <a:rPr dirty="0" sz="800">
                <a:latin typeface="Comic Sans MS"/>
                <a:cs typeface="Comic Sans MS"/>
              </a:rPr>
              <a:t>needle</a:t>
            </a:r>
            <a:r>
              <a:rPr dirty="0" sz="800" spc="-30">
                <a:latin typeface="Comic Sans MS"/>
                <a:cs typeface="Comic Sans MS"/>
              </a:rPr>
              <a:t> </a:t>
            </a:r>
            <a:r>
              <a:rPr dirty="0" sz="800">
                <a:latin typeface="Comic Sans MS"/>
                <a:cs typeface="Comic Sans MS"/>
              </a:rPr>
              <a:t>in</a:t>
            </a:r>
            <a:r>
              <a:rPr dirty="0" sz="800" spc="-30">
                <a:latin typeface="Comic Sans MS"/>
                <a:cs typeface="Comic Sans MS"/>
              </a:rPr>
              <a:t> </a:t>
            </a:r>
            <a:r>
              <a:rPr dirty="0" sz="800">
                <a:latin typeface="Comic Sans MS"/>
                <a:cs typeface="Comic Sans MS"/>
              </a:rPr>
              <a:t>BEFORE</a:t>
            </a:r>
            <a:r>
              <a:rPr dirty="0" sz="800" spc="-30">
                <a:latin typeface="Comic Sans MS"/>
                <a:cs typeface="Comic Sans MS"/>
              </a:rPr>
              <a:t> </a:t>
            </a:r>
            <a:r>
              <a:rPr dirty="0" sz="800">
                <a:latin typeface="Comic Sans MS"/>
                <a:cs typeface="Comic Sans MS"/>
              </a:rPr>
              <a:t>THE</a:t>
            </a:r>
            <a:r>
              <a:rPr dirty="0" sz="800" spc="-30">
                <a:latin typeface="Comic Sans MS"/>
                <a:cs typeface="Comic Sans MS"/>
              </a:rPr>
              <a:t> </a:t>
            </a:r>
            <a:r>
              <a:rPr dirty="0" sz="800">
                <a:latin typeface="Comic Sans MS"/>
                <a:cs typeface="Comic Sans MS"/>
              </a:rPr>
              <a:t>NEEDLE</a:t>
            </a:r>
            <a:r>
              <a:rPr dirty="0" sz="800" spc="-30">
                <a:latin typeface="Comic Sans MS"/>
                <a:cs typeface="Comic Sans MS"/>
              </a:rPr>
              <a:t> </a:t>
            </a:r>
            <a:r>
              <a:rPr dirty="0" sz="800" spc="-10">
                <a:latin typeface="Comic Sans MS"/>
                <a:cs typeface="Comic Sans MS"/>
              </a:rPr>
              <a:t>LEAVES</a:t>
            </a:r>
            <a:r>
              <a:rPr dirty="0" sz="800" spc="500">
                <a:latin typeface="Comic Sans MS"/>
                <a:cs typeface="Comic Sans MS"/>
              </a:rPr>
              <a:t> </a:t>
            </a:r>
            <a:r>
              <a:rPr dirty="0" sz="800">
                <a:latin typeface="Comic Sans MS"/>
                <a:cs typeface="Comic Sans MS"/>
              </a:rPr>
              <a:t>THE</a:t>
            </a:r>
            <a:r>
              <a:rPr dirty="0" sz="800" spc="-20">
                <a:latin typeface="Comic Sans MS"/>
                <a:cs typeface="Comic Sans MS"/>
              </a:rPr>
              <a:t> </a:t>
            </a:r>
            <a:r>
              <a:rPr dirty="0" sz="800" spc="-10">
                <a:latin typeface="Comic Sans MS"/>
                <a:cs typeface="Comic Sans MS"/>
              </a:rPr>
              <a:t>FABRIC</a:t>
            </a:r>
            <a:r>
              <a:rPr dirty="0" sz="800" spc="-20">
                <a:latin typeface="Comic Sans MS"/>
                <a:cs typeface="Comic Sans MS"/>
              </a:rPr>
              <a:t> </a:t>
            </a:r>
            <a:r>
              <a:rPr dirty="0" sz="800">
                <a:latin typeface="Comic Sans MS"/>
                <a:cs typeface="Comic Sans MS"/>
              </a:rPr>
              <a:t>MAKE</a:t>
            </a:r>
            <a:r>
              <a:rPr dirty="0" sz="800" spc="-20">
                <a:latin typeface="Comic Sans MS"/>
                <a:cs typeface="Comic Sans MS"/>
              </a:rPr>
              <a:t> </a:t>
            </a:r>
            <a:r>
              <a:rPr dirty="0" sz="800">
                <a:latin typeface="Comic Sans MS"/>
                <a:cs typeface="Comic Sans MS"/>
              </a:rPr>
              <a:t>SURE</a:t>
            </a:r>
            <a:r>
              <a:rPr dirty="0" sz="800" spc="-20">
                <a:latin typeface="Comic Sans MS"/>
                <a:cs typeface="Comic Sans MS"/>
              </a:rPr>
              <a:t> </a:t>
            </a:r>
            <a:r>
              <a:rPr dirty="0" sz="800">
                <a:latin typeface="Comic Sans MS"/>
                <a:cs typeface="Comic Sans MS"/>
              </a:rPr>
              <a:t>THE</a:t>
            </a:r>
            <a:r>
              <a:rPr dirty="0" sz="800" spc="-20">
                <a:latin typeface="Comic Sans MS"/>
                <a:cs typeface="Comic Sans MS"/>
              </a:rPr>
              <a:t> </a:t>
            </a:r>
            <a:r>
              <a:rPr dirty="0" sz="800" spc="-10">
                <a:latin typeface="Comic Sans MS"/>
                <a:cs typeface="Comic Sans MS"/>
              </a:rPr>
              <a:t>THREAD</a:t>
            </a:r>
            <a:r>
              <a:rPr dirty="0" sz="800" spc="-20">
                <a:latin typeface="Comic Sans MS"/>
                <a:cs typeface="Comic Sans MS"/>
              </a:rPr>
              <a:t> </a:t>
            </a:r>
            <a:r>
              <a:rPr dirty="0" sz="800">
                <a:latin typeface="Comic Sans MS"/>
                <a:cs typeface="Comic Sans MS"/>
              </a:rPr>
              <a:t>IS</a:t>
            </a:r>
            <a:r>
              <a:rPr dirty="0" sz="800" spc="-20">
                <a:latin typeface="Comic Sans MS"/>
                <a:cs typeface="Comic Sans MS"/>
              </a:rPr>
              <a:t> </a:t>
            </a:r>
            <a:r>
              <a:rPr dirty="0" sz="800" spc="-10">
                <a:latin typeface="Comic Sans MS"/>
                <a:cs typeface="Comic Sans MS"/>
              </a:rPr>
              <a:t>BEHIND </a:t>
            </a:r>
            <a:r>
              <a:rPr dirty="0" sz="800">
                <a:latin typeface="Comic Sans MS"/>
                <a:cs typeface="Comic Sans MS"/>
              </a:rPr>
              <a:t>THE</a:t>
            </a:r>
            <a:r>
              <a:rPr dirty="0" sz="800" spc="-30">
                <a:latin typeface="Comic Sans MS"/>
                <a:cs typeface="Comic Sans MS"/>
              </a:rPr>
              <a:t> </a:t>
            </a:r>
            <a:r>
              <a:rPr dirty="0" sz="800">
                <a:latin typeface="Comic Sans MS"/>
                <a:cs typeface="Comic Sans MS"/>
              </a:rPr>
              <a:t>NEEDLE</a:t>
            </a:r>
            <a:r>
              <a:rPr dirty="0" sz="800" spc="-30">
                <a:latin typeface="Comic Sans MS"/>
                <a:cs typeface="Comic Sans MS"/>
              </a:rPr>
              <a:t> </a:t>
            </a:r>
            <a:r>
              <a:rPr dirty="0" sz="800">
                <a:latin typeface="Comic Sans MS"/>
                <a:cs typeface="Comic Sans MS"/>
              </a:rPr>
              <a:t>then</a:t>
            </a:r>
            <a:r>
              <a:rPr dirty="0" sz="800" spc="-25">
                <a:latin typeface="Comic Sans MS"/>
                <a:cs typeface="Comic Sans MS"/>
              </a:rPr>
              <a:t> </a:t>
            </a:r>
            <a:r>
              <a:rPr dirty="0" sz="800">
                <a:latin typeface="Comic Sans MS"/>
                <a:cs typeface="Comic Sans MS"/>
              </a:rPr>
              <a:t>PULL</a:t>
            </a:r>
            <a:r>
              <a:rPr dirty="0" sz="800" spc="-30">
                <a:latin typeface="Comic Sans MS"/>
                <a:cs typeface="Comic Sans MS"/>
              </a:rPr>
              <a:t> </a:t>
            </a:r>
            <a:r>
              <a:rPr dirty="0" sz="800" spc="-10">
                <a:latin typeface="Comic Sans MS"/>
                <a:cs typeface="Comic Sans MS"/>
              </a:rPr>
              <a:t>THROUGH</a:t>
            </a:r>
            <a:r>
              <a:rPr dirty="0" sz="800" spc="-25">
                <a:latin typeface="Comic Sans MS"/>
                <a:cs typeface="Comic Sans MS"/>
              </a:rPr>
              <a:t> </a:t>
            </a:r>
            <a:r>
              <a:rPr dirty="0" sz="800">
                <a:latin typeface="Comic Sans MS"/>
                <a:cs typeface="Comic Sans MS"/>
              </a:rPr>
              <a:t>and</a:t>
            </a:r>
            <a:r>
              <a:rPr dirty="0" sz="800" spc="-30">
                <a:latin typeface="Comic Sans MS"/>
                <a:cs typeface="Comic Sans MS"/>
              </a:rPr>
              <a:t> </a:t>
            </a:r>
            <a:r>
              <a:rPr dirty="0" sz="800" spc="-10">
                <a:latin typeface="Comic Sans MS"/>
                <a:cs typeface="Comic Sans MS"/>
              </a:rPr>
              <a:t>REPEAT</a:t>
            </a:r>
            <a:endParaRPr sz="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  <a:tabLst>
                <a:tab pos="1647825" algn="l"/>
              </a:tabLst>
            </a:pPr>
            <a:r>
              <a:rPr dirty="0" sz="900" b="1">
                <a:latin typeface="Comic Sans MS"/>
                <a:cs typeface="Comic Sans MS"/>
              </a:rPr>
              <a:t>Decorative</a:t>
            </a:r>
            <a:r>
              <a:rPr dirty="0" sz="900" spc="-60" b="1">
                <a:latin typeface="Comic Sans MS"/>
                <a:cs typeface="Comic Sans MS"/>
              </a:rPr>
              <a:t> </a:t>
            </a:r>
            <a:r>
              <a:rPr dirty="0" sz="900" b="1">
                <a:latin typeface="Comic Sans MS"/>
                <a:cs typeface="Comic Sans MS"/>
              </a:rPr>
              <a:t>Blanket</a:t>
            </a:r>
            <a:r>
              <a:rPr dirty="0" sz="900" spc="-60" b="1">
                <a:latin typeface="Comic Sans MS"/>
                <a:cs typeface="Comic Sans MS"/>
              </a:rPr>
              <a:t> </a:t>
            </a:r>
            <a:r>
              <a:rPr dirty="0" sz="900" spc="-10" b="1">
                <a:latin typeface="Comic Sans MS"/>
                <a:cs typeface="Comic Sans MS"/>
              </a:rPr>
              <a:t>Stitch</a:t>
            </a:r>
            <a:r>
              <a:rPr dirty="0" sz="900" b="1">
                <a:latin typeface="Comic Sans MS"/>
                <a:cs typeface="Comic Sans MS"/>
              </a:rPr>
              <a:t>	Blanket</a:t>
            </a:r>
            <a:r>
              <a:rPr dirty="0" sz="900" spc="-50" b="1">
                <a:latin typeface="Comic Sans MS"/>
                <a:cs typeface="Comic Sans MS"/>
              </a:rPr>
              <a:t> </a:t>
            </a:r>
            <a:r>
              <a:rPr dirty="0" sz="900" b="1">
                <a:latin typeface="Comic Sans MS"/>
                <a:cs typeface="Comic Sans MS"/>
              </a:rPr>
              <a:t>Edging</a:t>
            </a:r>
            <a:r>
              <a:rPr dirty="0" sz="900" spc="-50" b="1">
                <a:latin typeface="Comic Sans MS"/>
                <a:cs typeface="Comic Sans MS"/>
              </a:rPr>
              <a:t> </a:t>
            </a:r>
            <a:r>
              <a:rPr dirty="0" sz="900" spc="-10" b="1">
                <a:latin typeface="Comic Sans MS"/>
                <a:cs typeface="Comic Sans MS"/>
              </a:rPr>
              <a:t>Stitch</a:t>
            </a:r>
            <a:endParaRPr sz="900">
              <a:latin typeface="Comic Sans MS"/>
              <a:cs typeface="Comic Sans MS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260374" y="2510425"/>
            <a:ext cx="1337945" cy="849630"/>
            <a:chOff x="260374" y="2510425"/>
            <a:chExt cx="1337945" cy="849630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8475" y="2548525"/>
              <a:ext cx="1261475" cy="773352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279424" y="2529475"/>
              <a:ext cx="1299845" cy="811530"/>
            </a:xfrm>
            <a:custGeom>
              <a:avLst/>
              <a:gdLst/>
              <a:ahLst/>
              <a:cxnLst/>
              <a:rect l="l" t="t" r="r" b="b"/>
              <a:pathLst>
                <a:path w="1299845" h="811529">
                  <a:moveTo>
                    <a:pt x="0" y="0"/>
                  </a:moveTo>
                  <a:lnTo>
                    <a:pt x="1299575" y="0"/>
                  </a:lnTo>
                  <a:lnTo>
                    <a:pt x="1299575" y="811452"/>
                  </a:lnTo>
                  <a:lnTo>
                    <a:pt x="0" y="811452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674EA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 descr=""/>
          <p:cNvGrpSpPr/>
          <p:nvPr/>
        </p:nvGrpSpPr>
        <p:grpSpPr>
          <a:xfrm>
            <a:off x="2400150" y="2531380"/>
            <a:ext cx="1318895" cy="830580"/>
            <a:chOff x="2400150" y="2531380"/>
            <a:chExt cx="1318895" cy="83058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28725" y="2559955"/>
              <a:ext cx="1261475" cy="773332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2414437" y="2545668"/>
              <a:ext cx="1290320" cy="802005"/>
            </a:xfrm>
            <a:custGeom>
              <a:avLst/>
              <a:gdLst/>
              <a:ahLst/>
              <a:cxnLst/>
              <a:rect l="l" t="t" r="r" b="b"/>
              <a:pathLst>
                <a:path w="1290320" h="802004">
                  <a:moveTo>
                    <a:pt x="0" y="0"/>
                  </a:moveTo>
                  <a:lnTo>
                    <a:pt x="1290050" y="0"/>
                  </a:lnTo>
                  <a:lnTo>
                    <a:pt x="1290050" y="801907"/>
                  </a:lnTo>
                  <a:lnTo>
                    <a:pt x="0" y="801907"/>
                  </a:lnTo>
                  <a:lnTo>
                    <a:pt x="0" y="0"/>
                  </a:lnTo>
                  <a:close/>
                </a:path>
              </a:pathLst>
            </a:custGeom>
            <a:ln w="28574">
              <a:solidFill>
                <a:srgbClr val="674EA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1" name="object 1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9025" y="3423449"/>
            <a:ext cx="1328100" cy="685400"/>
          </a:xfrm>
          <a:prstGeom prst="rect">
            <a:avLst/>
          </a:prstGeom>
        </p:spPr>
      </p:pic>
      <p:grpSp>
        <p:nvGrpSpPr>
          <p:cNvPr id="12" name="object 12" descr=""/>
          <p:cNvGrpSpPr/>
          <p:nvPr/>
        </p:nvGrpSpPr>
        <p:grpSpPr>
          <a:xfrm>
            <a:off x="269899" y="4181850"/>
            <a:ext cx="1318895" cy="830580"/>
            <a:chOff x="269899" y="4181850"/>
            <a:chExt cx="1318895" cy="830580"/>
          </a:xfrm>
        </p:grpSpPr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8474" y="4210425"/>
              <a:ext cx="1261475" cy="773349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284187" y="4196137"/>
              <a:ext cx="1290320" cy="802005"/>
            </a:xfrm>
            <a:custGeom>
              <a:avLst/>
              <a:gdLst/>
              <a:ahLst/>
              <a:cxnLst/>
              <a:rect l="l" t="t" r="r" b="b"/>
              <a:pathLst>
                <a:path w="1290320" h="802004">
                  <a:moveTo>
                    <a:pt x="0" y="0"/>
                  </a:moveTo>
                  <a:lnTo>
                    <a:pt x="1290050" y="0"/>
                  </a:lnTo>
                  <a:lnTo>
                    <a:pt x="1290050" y="801924"/>
                  </a:lnTo>
                  <a:lnTo>
                    <a:pt x="0" y="801924"/>
                  </a:lnTo>
                  <a:lnTo>
                    <a:pt x="0" y="0"/>
                  </a:lnTo>
                  <a:close/>
                </a:path>
              </a:pathLst>
            </a:custGeom>
            <a:ln w="28574">
              <a:solidFill>
                <a:srgbClr val="674EA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2404750" y="247713"/>
            <a:ext cx="1807845" cy="10185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670"/>
              </a:lnSpc>
              <a:spcBef>
                <a:spcPts val="100"/>
              </a:spcBef>
            </a:pPr>
            <a:r>
              <a:rPr dirty="0" sz="1400" b="1">
                <a:solidFill>
                  <a:srgbClr val="674EA7"/>
                </a:solidFill>
                <a:latin typeface="Comic Sans MS"/>
                <a:cs typeface="Comic Sans MS"/>
              </a:rPr>
              <a:t>LEVEL</a:t>
            </a:r>
            <a:r>
              <a:rPr dirty="0" sz="1400" spc="-70" b="1">
                <a:solidFill>
                  <a:srgbClr val="674EA7"/>
                </a:solidFill>
                <a:latin typeface="Comic Sans MS"/>
                <a:cs typeface="Comic Sans MS"/>
              </a:rPr>
              <a:t> </a:t>
            </a:r>
            <a:r>
              <a:rPr dirty="0" sz="1400" spc="-50" b="1">
                <a:solidFill>
                  <a:srgbClr val="674EA7"/>
                </a:solidFill>
                <a:latin typeface="Comic Sans MS"/>
                <a:cs typeface="Comic Sans MS"/>
              </a:rPr>
              <a:t>3</a:t>
            </a:r>
            <a:endParaRPr sz="1400">
              <a:latin typeface="Comic Sans MS"/>
              <a:cs typeface="Comic Sans MS"/>
            </a:endParaRPr>
          </a:p>
          <a:p>
            <a:pPr marL="12700">
              <a:lnSpc>
                <a:spcPts val="1310"/>
              </a:lnSpc>
            </a:pPr>
            <a:r>
              <a:rPr dirty="0" sz="1100" b="1">
                <a:latin typeface="Comic Sans MS"/>
                <a:cs typeface="Comic Sans MS"/>
              </a:rPr>
              <a:t>CROSS</a:t>
            </a:r>
            <a:r>
              <a:rPr dirty="0" sz="1100" spc="-25" b="1">
                <a:latin typeface="Comic Sans MS"/>
                <a:cs typeface="Comic Sans MS"/>
              </a:rPr>
              <a:t> </a:t>
            </a:r>
            <a:r>
              <a:rPr dirty="0" sz="1100" spc="-10" b="1">
                <a:latin typeface="Comic Sans MS"/>
                <a:cs typeface="Comic Sans MS"/>
              </a:rPr>
              <a:t>STITCH</a:t>
            </a:r>
            <a:endParaRPr sz="1100">
              <a:latin typeface="Comic Sans MS"/>
              <a:cs typeface="Comic Sans MS"/>
            </a:endParaRPr>
          </a:p>
          <a:p>
            <a:pPr marL="12700" marR="323215">
              <a:lnSpc>
                <a:spcPct val="100000"/>
              </a:lnSpc>
              <a:spcBef>
                <a:spcPts val="35"/>
              </a:spcBef>
            </a:pPr>
            <a:r>
              <a:rPr dirty="0" sz="1000" b="1">
                <a:latin typeface="Comic Sans MS"/>
                <a:cs typeface="Comic Sans MS"/>
              </a:rPr>
              <a:t>FOLLOW</a:t>
            </a:r>
            <a:r>
              <a:rPr dirty="0" sz="1000" spc="-50" b="1">
                <a:latin typeface="Comic Sans MS"/>
                <a:cs typeface="Comic Sans MS"/>
              </a:rPr>
              <a:t> </a:t>
            </a:r>
            <a:r>
              <a:rPr dirty="0" sz="1000" b="1">
                <a:latin typeface="Comic Sans MS"/>
                <a:cs typeface="Comic Sans MS"/>
              </a:rPr>
              <a:t>STEPS</a:t>
            </a:r>
            <a:r>
              <a:rPr dirty="0" sz="1000" spc="-50" b="1">
                <a:latin typeface="Comic Sans MS"/>
                <a:cs typeface="Comic Sans MS"/>
              </a:rPr>
              <a:t> </a:t>
            </a:r>
            <a:r>
              <a:rPr dirty="0" sz="1000" spc="-25" b="1">
                <a:latin typeface="Comic Sans MS"/>
                <a:cs typeface="Comic Sans MS"/>
              </a:rPr>
              <a:t>FOR </a:t>
            </a:r>
            <a:r>
              <a:rPr dirty="0" sz="1000" spc="-10" b="1">
                <a:latin typeface="Comic Sans MS"/>
                <a:cs typeface="Comic Sans MS"/>
              </a:rPr>
              <a:t>DIAGONAL/STRAIGHT</a:t>
            </a:r>
            <a:endParaRPr sz="1000">
              <a:latin typeface="Comic Sans MS"/>
              <a:cs typeface="Comic Sans MS"/>
            </a:endParaRPr>
          </a:p>
          <a:p>
            <a:pPr marL="12700" marR="5080">
              <a:lnSpc>
                <a:spcPct val="100000"/>
              </a:lnSpc>
            </a:pPr>
            <a:r>
              <a:rPr dirty="0" sz="1000">
                <a:latin typeface="Comic Sans MS"/>
                <a:cs typeface="Comic Sans MS"/>
              </a:rPr>
              <a:t>then</a:t>
            </a:r>
            <a:r>
              <a:rPr dirty="0" sz="1000" spc="-20">
                <a:latin typeface="Comic Sans MS"/>
                <a:cs typeface="Comic Sans MS"/>
              </a:rPr>
              <a:t> </a:t>
            </a:r>
            <a:r>
              <a:rPr dirty="0" sz="1000">
                <a:latin typeface="Comic Sans MS"/>
                <a:cs typeface="Comic Sans MS"/>
              </a:rPr>
              <a:t>go</a:t>
            </a:r>
            <a:r>
              <a:rPr dirty="0" sz="1000" spc="-15">
                <a:latin typeface="Comic Sans MS"/>
                <a:cs typeface="Comic Sans MS"/>
              </a:rPr>
              <a:t> </a:t>
            </a:r>
            <a:r>
              <a:rPr dirty="0" sz="1000">
                <a:latin typeface="Comic Sans MS"/>
                <a:cs typeface="Comic Sans MS"/>
              </a:rPr>
              <a:t>back</a:t>
            </a:r>
            <a:r>
              <a:rPr dirty="0" sz="1000" spc="-20">
                <a:latin typeface="Comic Sans MS"/>
                <a:cs typeface="Comic Sans MS"/>
              </a:rPr>
              <a:t> </a:t>
            </a:r>
            <a:r>
              <a:rPr dirty="0" sz="1000">
                <a:latin typeface="Comic Sans MS"/>
                <a:cs typeface="Comic Sans MS"/>
              </a:rPr>
              <a:t>the</a:t>
            </a:r>
            <a:r>
              <a:rPr dirty="0" sz="1000" spc="-15">
                <a:latin typeface="Comic Sans MS"/>
                <a:cs typeface="Comic Sans MS"/>
              </a:rPr>
              <a:t> </a:t>
            </a:r>
            <a:r>
              <a:rPr dirty="0" sz="1000" spc="-10">
                <a:latin typeface="Comic Sans MS"/>
                <a:cs typeface="Comic Sans MS"/>
              </a:rPr>
              <a:t>opposite</a:t>
            </a:r>
            <a:r>
              <a:rPr dirty="0" sz="1000" spc="-20">
                <a:latin typeface="Comic Sans MS"/>
                <a:cs typeface="Comic Sans MS"/>
              </a:rPr>
              <a:t> </a:t>
            </a:r>
            <a:r>
              <a:rPr dirty="0" sz="1000" spc="-25">
                <a:latin typeface="Comic Sans MS"/>
                <a:cs typeface="Comic Sans MS"/>
              </a:rPr>
              <a:t>way </a:t>
            </a:r>
            <a:r>
              <a:rPr dirty="0" sz="1000">
                <a:latin typeface="Comic Sans MS"/>
                <a:cs typeface="Comic Sans MS"/>
              </a:rPr>
              <a:t>crossing</a:t>
            </a:r>
            <a:r>
              <a:rPr dirty="0" sz="1000" spc="-35">
                <a:latin typeface="Comic Sans MS"/>
                <a:cs typeface="Comic Sans MS"/>
              </a:rPr>
              <a:t> </a:t>
            </a:r>
            <a:r>
              <a:rPr dirty="0" sz="1000">
                <a:latin typeface="Comic Sans MS"/>
                <a:cs typeface="Comic Sans MS"/>
              </a:rPr>
              <a:t>over</a:t>
            </a:r>
            <a:r>
              <a:rPr dirty="0" sz="1000" spc="-30">
                <a:latin typeface="Comic Sans MS"/>
                <a:cs typeface="Comic Sans MS"/>
              </a:rPr>
              <a:t> </a:t>
            </a:r>
            <a:r>
              <a:rPr dirty="0" sz="1000">
                <a:latin typeface="Comic Sans MS"/>
                <a:cs typeface="Comic Sans MS"/>
              </a:rPr>
              <a:t>the</a:t>
            </a:r>
            <a:r>
              <a:rPr dirty="0" sz="1000" spc="-30">
                <a:latin typeface="Comic Sans MS"/>
                <a:cs typeface="Comic Sans MS"/>
              </a:rPr>
              <a:t> </a:t>
            </a:r>
            <a:r>
              <a:rPr dirty="0" sz="1000" spc="-10">
                <a:latin typeface="Comic Sans MS"/>
                <a:cs typeface="Comic Sans MS"/>
              </a:rPr>
              <a:t>diagonal</a:t>
            </a:r>
            <a:endParaRPr sz="1000">
              <a:latin typeface="Comic Sans MS"/>
              <a:cs typeface="Comic Sans MS"/>
            </a:endParaRPr>
          </a:p>
        </p:txBody>
      </p:sp>
      <p:pic>
        <p:nvPicPr>
          <p:cNvPr id="16" name="object 1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428725" y="3422948"/>
            <a:ext cx="1261474" cy="735851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28725" y="4248449"/>
            <a:ext cx="1250449" cy="766349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861250" y="3422625"/>
            <a:ext cx="1201668" cy="773349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827949" y="4248449"/>
            <a:ext cx="996679" cy="766349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915525" y="4242975"/>
            <a:ext cx="936842" cy="773349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901649" y="4248449"/>
            <a:ext cx="936850" cy="773342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832443" y="2487176"/>
            <a:ext cx="1263780" cy="882973"/>
          </a:xfrm>
          <a:prstGeom prst="rect">
            <a:avLst/>
          </a:prstGeom>
        </p:spPr>
      </p:pic>
      <p:grpSp>
        <p:nvGrpSpPr>
          <p:cNvPr id="23" name="object 23" descr=""/>
          <p:cNvGrpSpPr/>
          <p:nvPr/>
        </p:nvGrpSpPr>
        <p:grpSpPr>
          <a:xfrm>
            <a:off x="6395937" y="2477649"/>
            <a:ext cx="1347470" cy="1710055"/>
            <a:chOff x="6395937" y="2477649"/>
            <a:chExt cx="1347470" cy="1710055"/>
          </a:xfrm>
        </p:grpSpPr>
        <p:pic>
          <p:nvPicPr>
            <p:cNvPr id="24" name="object 24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02100" y="2481469"/>
              <a:ext cx="1334875" cy="1706180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6456000" y="3855774"/>
              <a:ext cx="382905" cy="278130"/>
            </a:xfrm>
            <a:custGeom>
              <a:avLst/>
              <a:gdLst/>
              <a:ahLst/>
              <a:cxnLst/>
              <a:rect l="l" t="t" r="r" b="b"/>
              <a:pathLst>
                <a:path w="382904" h="278129">
                  <a:moveTo>
                    <a:pt x="382499" y="277799"/>
                  </a:moveTo>
                  <a:lnTo>
                    <a:pt x="0" y="277799"/>
                  </a:lnTo>
                  <a:lnTo>
                    <a:pt x="0" y="0"/>
                  </a:lnTo>
                  <a:lnTo>
                    <a:pt x="382499" y="0"/>
                  </a:lnTo>
                  <a:lnTo>
                    <a:pt x="382499" y="2777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6456000" y="3855774"/>
              <a:ext cx="382905" cy="278130"/>
            </a:xfrm>
            <a:custGeom>
              <a:avLst/>
              <a:gdLst/>
              <a:ahLst/>
              <a:cxnLst/>
              <a:rect l="l" t="t" r="r" b="b"/>
              <a:pathLst>
                <a:path w="382904" h="278129">
                  <a:moveTo>
                    <a:pt x="0" y="0"/>
                  </a:moveTo>
                  <a:lnTo>
                    <a:pt x="382499" y="0"/>
                  </a:lnTo>
                  <a:lnTo>
                    <a:pt x="382499" y="277799"/>
                  </a:lnTo>
                  <a:lnTo>
                    <a:pt x="0" y="2777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6405462" y="2487174"/>
              <a:ext cx="1328420" cy="11430"/>
            </a:xfrm>
            <a:custGeom>
              <a:avLst/>
              <a:gdLst/>
              <a:ahLst/>
              <a:cxnLst/>
              <a:rect l="l" t="t" r="r" b="b"/>
              <a:pathLst>
                <a:path w="1328420" h="11430">
                  <a:moveTo>
                    <a:pt x="0" y="0"/>
                  </a:moveTo>
                  <a:lnTo>
                    <a:pt x="1328099" y="11399"/>
                  </a:lnTo>
                </a:path>
              </a:pathLst>
            </a:custGeom>
            <a:ln w="19049">
              <a:solidFill>
                <a:srgbClr val="98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8" name="object 28" descr="">
            <a:hlinkClick r:id="rId14"/>
          </p:cNvPr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872875" y="1521149"/>
            <a:ext cx="1250447" cy="841673"/>
          </a:xfrm>
          <a:prstGeom prst="rect">
            <a:avLst/>
          </a:prstGeom>
        </p:spPr>
      </p:pic>
      <p:pic>
        <p:nvPicPr>
          <p:cNvPr id="29" name="object 29" descr="">
            <a:hlinkClick r:id="rId16"/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405475" y="1521150"/>
            <a:ext cx="1328099" cy="841674"/>
          </a:xfrm>
          <a:prstGeom prst="rect">
            <a:avLst/>
          </a:prstGeom>
        </p:spPr>
      </p:pic>
      <p:pic>
        <p:nvPicPr>
          <p:cNvPr id="30" name="object 30" descr="">
            <a:hlinkClick r:id="rId18"/>
          </p:cNvPr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425325" y="1513624"/>
            <a:ext cx="1268275" cy="841674"/>
          </a:xfrm>
          <a:prstGeom prst="rect">
            <a:avLst/>
          </a:prstGeom>
        </p:spPr>
      </p:pic>
      <p:pic>
        <p:nvPicPr>
          <p:cNvPr id="31" name="object 31" descr="">
            <a:hlinkClick r:id="rId20"/>
          </p:cNvPr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65174" y="1510435"/>
            <a:ext cx="1268275" cy="8416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19175" y="169188"/>
            <a:ext cx="1751330" cy="1150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670"/>
              </a:lnSpc>
              <a:spcBef>
                <a:spcPts val="100"/>
              </a:spcBef>
            </a:pPr>
            <a:r>
              <a:rPr dirty="0" sz="1400" b="1">
                <a:solidFill>
                  <a:srgbClr val="674EA7"/>
                </a:solidFill>
                <a:latin typeface="Comic Sans MS"/>
                <a:cs typeface="Comic Sans MS"/>
              </a:rPr>
              <a:t>LEVEL</a:t>
            </a:r>
            <a:r>
              <a:rPr dirty="0" sz="1400" spc="-70" b="1">
                <a:solidFill>
                  <a:srgbClr val="674EA7"/>
                </a:solidFill>
                <a:latin typeface="Comic Sans MS"/>
                <a:cs typeface="Comic Sans MS"/>
              </a:rPr>
              <a:t> </a:t>
            </a:r>
            <a:r>
              <a:rPr dirty="0" sz="1400" spc="-50" b="1">
                <a:solidFill>
                  <a:srgbClr val="674EA7"/>
                </a:solidFill>
                <a:latin typeface="Comic Sans MS"/>
                <a:cs typeface="Comic Sans MS"/>
              </a:rPr>
              <a:t>4</a:t>
            </a:r>
            <a:endParaRPr sz="1400">
              <a:latin typeface="Comic Sans MS"/>
              <a:cs typeface="Comic Sans MS"/>
            </a:endParaRPr>
          </a:p>
          <a:p>
            <a:pPr marL="12700">
              <a:lnSpc>
                <a:spcPts val="1310"/>
              </a:lnSpc>
            </a:pPr>
            <a:r>
              <a:rPr dirty="0" sz="1100" spc="-10" b="1">
                <a:latin typeface="Comic Sans MS"/>
                <a:cs typeface="Comic Sans MS"/>
              </a:rPr>
              <a:t>CHAIN</a:t>
            </a:r>
            <a:endParaRPr sz="1100">
              <a:latin typeface="Comic Sans MS"/>
              <a:cs typeface="Comic Sans MS"/>
            </a:endParaRPr>
          </a:p>
          <a:p>
            <a:pPr marL="12700" marR="45085">
              <a:lnSpc>
                <a:spcPct val="101600"/>
              </a:lnSpc>
              <a:spcBef>
                <a:spcPts val="25"/>
              </a:spcBef>
            </a:pPr>
            <a:r>
              <a:rPr dirty="0" sz="800">
                <a:latin typeface="Comic Sans MS"/>
                <a:cs typeface="Comic Sans MS"/>
              </a:rPr>
              <a:t>As</a:t>
            </a:r>
            <a:r>
              <a:rPr dirty="0" sz="800" spc="-25">
                <a:latin typeface="Comic Sans MS"/>
                <a:cs typeface="Comic Sans MS"/>
              </a:rPr>
              <a:t> </a:t>
            </a:r>
            <a:r>
              <a:rPr dirty="0" sz="800">
                <a:latin typeface="Comic Sans MS"/>
                <a:cs typeface="Comic Sans MS"/>
              </a:rPr>
              <a:t>you</a:t>
            </a:r>
            <a:r>
              <a:rPr dirty="0" sz="800" spc="-20">
                <a:latin typeface="Comic Sans MS"/>
                <a:cs typeface="Comic Sans MS"/>
              </a:rPr>
              <a:t> </a:t>
            </a:r>
            <a:r>
              <a:rPr dirty="0" sz="800">
                <a:latin typeface="Comic Sans MS"/>
                <a:cs typeface="Comic Sans MS"/>
              </a:rPr>
              <a:t>thread</a:t>
            </a:r>
            <a:r>
              <a:rPr dirty="0" sz="800" spc="-20">
                <a:latin typeface="Comic Sans MS"/>
                <a:cs typeface="Comic Sans MS"/>
              </a:rPr>
              <a:t> </a:t>
            </a:r>
            <a:r>
              <a:rPr dirty="0" sz="800" spc="-10">
                <a:latin typeface="Comic Sans MS"/>
                <a:cs typeface="Comic Sans MS"/>
              </a:rPr>
              <a:t>through</a:t>
            </a:r>
            <a:r>
              <a:rPr dirty="0" sz="800" spc="-20">
                <a:latin typeface="Comic Sans MS"/>
                <a:cs typeface="Comic Sans MS"/>
              </a:rPr>
              <a:t> </a:t>
            </a:r>
            <a:r>
              <a:rPr dirty="0" sz="800">
                <a:latin typeface="Comic Sans MS"/>
                <a:cs typeface="Comic Sans MS"/>
              </a:rPr>
              <a:t>make</a:t>
            </a:r>
            <a:r>
              <a:rPr dirty="0" sz="800" spc="-20">
                <a:latin typeface="Comic Sans MS"/>
                <a:cs typeface="Comic Sans MS"/>
              </a:rPr>
              <a:t> </a:t>
            </a:r>
            <a:r>
              <a:rPr dirty="0" sz="800">
                <a:latin typeface="Comic Sans MS"/>
                <a:cs typeface="Comic Sans MS"/>
              </a:rPr>
              <a:t>a</a:t>
            </a:r>
            <a:r>
              <a:rPr dirty="0" sz="800" spc="-20">
                <a:latin typeface="Comic Sans MS"/>
                <a:cs typeface="Comic Sans MS"/>
              </a:rPr>
              <a:t> </a:t>
            </a:r>
            <a:r>
              <a:rPr dirty="0" sz="800" spc="-10">
                <a:latin typeface="Comic Sans MS"/>
                <a:cs typeface="Comic Sans MS"/>
              </a:rPr>
              <a:t>loop. </a:t>
            </a:r>
            <a:r>
              <a:rPr dirty="0" sz="800">
                <a:latin typeface="Comic Sans MS"/>
                <a:cs typeface="Comic Sans MS"/>
              </a:rPr>
              <a:t>Bring</a:t>
            </a:r>
            <a:r>
              <a:rPr dirty="0" sz="800" spc="-35">
                <a:latin typeface="Comic Sans MS"/>
                <a:cs typeface="Comic Sans MS"/>
              </a:rPr>
              <a:t> </a:t>
            </a:r>
            <a:r>
              <a:rPr dirty="0" sz="800">
                <a:latin typeface="Comic Sans MS"/>
                <a:cs typeface="Comic Sans MS"/>
              </a:rPr>
              <a:t>the</a:t>
            </a:r>
            <a:r>
              <a:rPr dirty="0" sz="800" spc="-30">
                <a:latin typeface="Comic Sans MS"/>
                <a:cs typeface="Comic Sans MS"/>
              </a:rPr>
              <a:t> </a:t>
            </a:r>
            <a:r>
              <a:rPr dirty="0" sz="800">
                <a:latin typeface="Comic Sans MS"/>
                <a:cs typeface="Comic Sans MS"/>
              </a:rPr>
              <a:t>needle</a:t>
            </a:r>
            <a:r>
              <a:rPr dirty="0" sz="800" spc="-30">
                <a:latin typeface="Comic Sans MS"/>
                <a:cs typeface="Comic Sans MS"/>
              </a:rPr>
              <a:t> </a:t>
            </a:r>
            <a:r>
              <a:rPr dirty="0" sz="800">
                <a:latin typeface="Comic Sans MS"/>
                <a:cs typeface="Comic Sans MS"/>
              </a:rPr>
              <a:t>from</a:t>
            </a:r>
            <a:r>
              <a:rPr dirty="0" sz="800" spc="-35">
                <a:latin typeface="Comic Sans MS"/>
                <a:cs typeface="Comic Sans MS"/>
              </a:rPr>
              <a:t> </a:t>
            </a:r>
            <a:r>
              <a:rPr dirty="0" sz="800">
                <a:latin typeface="Comic Sans MS"/>
                <a:cs typeface="Comic Sans MS"/>
              </a:rPr>
              <a:t>the</a:t>
            </a:r>
            <a:r>
              <a:rPr dirty="0" sz="800" spc="-30">
                <a:latin typeface="Comic Sans MS"/>
                <a:cs typeface="Comic Sans MS"/>
              </a:rPr>
              <a:t> </a:t>
            </a:r>
            <a:r>
              <a:rPr dirty="0" sz="800">
                <a:latin typeface="Comic Sans MS"/>
                <a:cs typeface="Comic Sans MS"/>
              </a:rPr>
              <a:t>back</a:t>
            </a:r>
            <a:r>
              <a:rPr dirty="0" sz="800" spc="-30">
                <a:latin typeface="Comic Sans MS"/>
                <a:cs typeface="Comic Sans MS"/>
              </a:rPr>
              <a:t> </a:t>
            </a:r>
            <a:r>
              <a:rPr dirty="0" sz="800" spc="-25">
                <a:latin typeface="Comic Sans MS"/>
                <a:cs typeface="Comic Sans MS"/>
              </a:rPr>
              <a:t>of </a:t>
            </a:r>
            <a:r>
              <a:rPr dirty="0" sz="800">
                <a:latin typeface="Comic Sans MS"/>
                <a:cs typeface="Comic Sans MS"/>
              </a:rPr>
              <a:t>the</a:t>
            </a:r>
            <a:r>
              <a:rPr dirty="0" sz="800" spc="-30">
                <a:latin typeface="Comic Sans MS"/>
                <a:cs typeface="Comic Sans MS"/>
              </a:rPr>
              <a:t> </a:t>
            </a:r>
            <a:r>
              <a:rPr dirty="0" sz="800">
                <a:latin typeface="Comic Sans MS"/>
                <a:cs typeface="Comic Sans MS"/>
              </a:rPr>
              <a:t>fabric</a:t>
            </a:r>
            <a:r>
              <a:rPr dirty="0" sz="800" spc="-25">
                <a:latin typeface="Comic Sans MS"/>
                <a:cs typeface="Comic Sans MS"/>
              </a:rPr>
              <a:t> </a:t>
            </a:r>
            <a:r>
              <a:rPr dirty="0" sz="800" spc="-10">
                <a:latin typeface="Comic Sans MS"/>
                <a:cs typeface="Comic Sans MS"/>
              </a:rPr>
              <a:t>slightly</a:t>
            </a:r>
            <a:r>
              <a:rPr dirty="0" sz="800" spc="-25">
                <a:latin typeface="Comic Sans MS"/>
                <a:cs typeface="Comic Sans MS"/>
              </a:rPr>
              <a:t> </a:t>
            </a:r>
            <a:r>
              <a:rPr dirty="0" sz="800">
                <a:latin typeface="Comic Sans MS"/>
                <a:cs typeface="Comic Sans MS"/>
              </a:rPr>
              <a:t>away</a:t>
            </a:r>
            <a:r>
              <a:rPr dirty="0" sz="800" spc="-30">
                <a:latin typeface="Comic Sans MS"/>
                <a:cs typeface="Comic Sans MS"/>
              </a:rPr>
              <a:t> </a:t>
            </a:r>
            <a:r>
              <a:rPr dirty="0" sz="800">
                <a:latin typeface="Comic Sans MS"/>
                <a:cs typeface="Comic Sans MS"/>
              </a:rPr>
              <a:t>from</a:t>
            </a:r>
            <a:r>
              <a:rPr dirty="0" sz="800" spc="-25">
                <a:latin typeface="Comic Sans MS"/>
                <a:cs typeface="Comic Sans MS"/>
              </a:rPr>
              <a:t> the </a:t>
            </a:r>
            <a:r>
              <a:rPr dirty="0" sz="800" spc="-10">
                <a:latin typeface="Comic Sans MS"/>
                <a:cs typeface="Comic Sans MS"/>
              </a:rPr>
              <a:t>starting</a:t>
            </a:r>
            <a:r>
              <a:rPr dirty="0" sz="800" spc="-25">
                <a:latin typeface="Comic Sans MS"/>
                <a:cs typeface="Comic Sans MS"/>
              </a:rPr>
              <a:t> </a:t>
            </a:r>
            <a:r>
              <a:rPr dirty="0" sz="800">
                <a:latin typeface="Comic Sans MS"/>
                <a:cs typeface="Comic Sans MS"/>
              </a:rPr>
              <a:t>point</a:t>
            </a:r>
            <a:r>
              <a:rPr dirty="0" sz="800" spc="-20">
                <a:latin typeface="Comic Sans MS"/>
                <a:cs typeface="Comic Sans MS"/>
              </a:rPr>
              <a:t> </a:t>
            </a:r>
            <a:r>
              <a:rPr dirty="0" sz="800">
                <a:latin typeface="Comic Sans MS"/>
                <a:cs typeface="Comic Sans MS"/>
              </a:rPr>
              <a:t>and</a:t>
            </a:r>
            <a:r>
              <a:rPr dirty="0" sz="800" spc="-20">
                <a:latin typeface="Comic Sans MS"/>
                <a:cs typeface="Comic Sans MS"/>
              </a:rPr>
              <a:t> </a:t>
            </a:r>
            <a:r>
              <a:rPr dirty="0" sz="800">
                <a:latin typeface="Comic Sans MS"/>
                <a:cs typeface="Comic Sans MS"/>
              </a:rPr>
              <a:t>then</a:t>
            </a:r>
            <a:r>
              <a:rPr dirty="0" sz="800" spc="-25">
                <a:latin typeface="Comic Sans MS"/>
                <a:cs typeface="Comic Sans MS"/>
              </a:rPr>
              <a:t> </a:t>
            </a:r>
            <a:r>
              <a:rPr dirty="0" sz="800" spc="-10">
                <a:latin typeface="Comic Sans MS"/>
                <a:cs typeface="Comic Sans MS"/>
              </a:rPr>
              <a:t>through</a:t>
            </a:r>
            <a:r>
              <a:rPr dirty="0" sz="800" spc="-20">
                <a:latin typeface="Comic Sans MS"/>
                <a:cs typeface="Comic Sans MS"/>
              </a:rPr>
              <a:t> </a:t>
            </a:r>
            <a:r>
              <a:rPr dirty="0" sz="800" spc="-25">
                <a:latin typeface="Comic Sans MS"/>
                <a:cs typeface="Comic Sans MS"/>
              </a:rPr>
              <a:t>the </a:t>
            </a:r>
            <a:r>
              <a:rPr dirty="0" sz="800">
                <a:latin typeface="Comic Sans MS"/>
                <a:cs typeface="Comic Sans MS"/>
              </a:rPr>
              <a:t>Loop</a:t>
            </a:r>
            <a:r>
              <a:rPr dirty="0" sz="800" spc="-40">
                <a:latin typeface="Comic Sans MS"/>
                <a:cs typeface="Comic Sans MS"/>
              </a:rPr>
              <a:t> </a:t>
            </a:r>
            <a:r>
              <a:rPr dirty="0" sz="800">
                <a:latin typeface="Comic Sans MS"/>
                <a:cs typeface="Comic Sans MS"/>
              </a:rPr>
              <a:t>and</a:t>
            </a:r>
            <a:r>
              <a:rPr dirty="0" sz="800" spc="-35">
                <a:latin typeface="Comic Sans MS"/>
                <a:cs typeface="Comic Sans MS"/>
              </a:rPr>
              <a:t> </a:t>
            </a:r>
            <a:r>
              <a:rPr dirty="0" sz="800">
                <a:latin typeface="Comic Sans MS"/>
                <a:cs typeface="Comic Sans MS"/>
              </a:rPr>
              <a:t>pull</a:t>
            </a:r>
            <a:r>
              <a:rPr dirty="0" sz="800" spc="-40">
                <a:latin typeface="Comic Sans MS"/>
                <a:cs typeface="Comic Sans MS"/>
              </a:rPr>
              <a:t> </a:t>
            </a:r>
            <a:r>
              <a:rPr dirty="0" sz="800" spc="-10">
                <a:latin typeface="Comic Sans MS"/>
                <a:cs typeface="Comic Sans MS"/>
              </a:rPr>
              <a:t>gently.</a:t>
            </a:r>
            <a:endParaRPr sz="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800">
                <a:latin typeface="Comic Sans MS"/>
                <a:cs typeface="Comic Sans MS"/>
              </a:rPr>
              <a:t>Start</a:t>
            </a:r>
            <a:r>
              <a:rPr dirty="0" sz="800" spc="-35">
                <a:latin typeface="Comic Sans MS"/>
                <a:cs typeface="Comic Sans MS"/>
              </a:rPr>
              <a:t> </a:t>
            </a:r>
            <a:r>
              <a:rPr dirty="0" sz="800">
                <a:latin typeface="Comic Sans MS"/>
                <a:cs typeface="Comic Sans MS"/>
              </a:rPr>
              <a:t>again</a:t>
            </a:r>
            <a:r>
              <a:rPr dirty="0" sz="800" spc="-35">
                <a:latin typeface="Comic Sans MS"/>
                <a:cs typeface="Comic Sans MS"/>
              </a:rPr>
              <a:t> </a:t>
            </a:r>
            <a:r>
              <a:rPr dirty="0" sz="800">
                <a:latin typeface="Comic Sans MS"/>
                <a:cs typeface="Comic Sans MS"/>
              </a:rPr>
              <a:t>make</a:t>
            </a:r>
            <a:r>
              <a:rPr dirty="0" sz="800" spc="-35">
                <a:latin typeface="Comic Sans MS"/>
                <a:cs typeface="Comic Sans MS"/>
              </a:rPr>
              <a:t> </a:t>
            </a:r>
            <a:r>
              <a:rPr dirty="0" sz="800">
                <a:latin typeface="Comic Sans MS"/>
                <a:cs typeface="Comic Sans MS"/>
              </a:rPr>
              <a:t>a</a:t>
            </a:r>
            <a:r>
              <a:rPr dirty="0" sz="800" spc="-35">
                <a:latin typeface="Comic Sans MS"/>
                <a:cs typeface="Comic Sans MS"/>
              </a:rPr>
              <a:t> </a:t>
            </a:r>
            <a:r>
              <a:rPr dirty="0" sz="800">
                <a:latin typeface="Comic Sans MS"/>
                <a:cs typeface="Comic Sans MS"/>
              </a:rPr>
              <a:t>loop</a:t>
            </a:r>
            <a:r>
              <a:rPr dirty="0" sz="800" spc="-35">
                <a:latin typeface="Comic Sans MS"/>
                <a:cs typeface="Comic Sans MS"/>
              </a:rPr>
              <a:t> </a:t>
            </a:r>
            <a:r>
              <a:rPr dirty="0" sz="800">
                <a:latin typeface="Comic Sans MS"/>
                <a:cs typeface="Comic Sans MS"/>
              </a:rPr>
              <a:t>and</a:t>
            </a:r>
            <a:r>
              <a:rPr dirty="0" sz="800" spc="-30">
                <a:latin typeface="Comic Sans MS"/>
                <a:cs typeface="Comic Sans MS"/>
              </a:rPr>
              <a:t> </a:t>
            </a:r>
            <a:r>
              <a:rPr dirty="0" sz="800">
                <a:latin typeface="Comic Sans MS"/>
                <a:cs typeface="Comic Sans MS"/>
              </a:rPr>
              <a:t>carry</a:t>
            </a:r>
            <a:r>
              <a:rPr dirty="0" sz="800" spc="-35">
                <a:latin typeface="Comic Sans MS"/>
                <a:cs typeface="Comic Sans MS"/>
              </a:rPr>
              <a:t> </a:t>
            </a:r>
            <a:r>
              <a:rPr dirty="0" sz="800" spc="-25">
                <a:latin typeface="Comic Sans MS"/>
                <a:cs typeface="Comic Sans MS"/>
              </a:rPr>
              <a:t>on</a:t>
            </a:r>
            <a:endParaRPr sz="8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81725" y="146087"/>
            <a:ext cx="748665" cy="2387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LEVEL</a:t>
            </a:r>
            <a:r>
              <a:rPr dirty="0" spc="-70"/>
              <a:t> </a:t>
            </a:r>
            <a:r>
              <a:rPr dirty="0" spc="-50"/>
              <a:t>4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2681725" y="357161"/>
            <a:ext cx="1473835" cy="9944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latin typeface="Comic Sans MS"/>
                <a:cs typeface="Comic Sans MS"/>
              </a:rPr>
              <a:t>LAZY</a:t>
            </a:r>
            <a:r>
              <a:rPr dirty="0" sz="1100" spc="-20" b="1">
                <a:latin typeface="Comic Sans MS"/>
                <a:cs typeface="Comic Sans MS"/>
              </a:rPr>
              <a:t> </a:t>
            </a:r>
            <a:r>
              <a:rPr dirty="0" sz="1100" spc="-10" b="1">
                <a:latin typeface="Comic Sans MS"/>
                <a:cs typeface="Comic Sans MS"/>
              </a:rPr>
              <a:t>DAISY</a:t>
            </a:r>
            <a:endParaRPr sz="1100">
              <a:latin typeface="Comic Sans MS"/>
              <a:cs typeface="Comic Sans MS"/>
            </a:endParaRPr>
          </a:p>
          <a:p>
            <a:pPr marL="12700" marR="5080">
              <a:lnSpc>
                <a:spcPct val="102899"/>
              </a:lnSpc>
              <a:spcBef>
                <a:spcPts val="10"/>
              </a:spcBef>
            </a:pPr>
            <a:r>
              <a:rPr dirty="0" sz="850">
                <a:latin typeface="Comic Sans MS"/>
                <a:cs typeface="Comic Sans MS"/>
              </a:rPr>
              <a:t>Like</a:t>
            </a:r>
            <a:r>
              <a:rPr dirty="0" sz="850" spc="-30">
                <a:latin typeface="Comic Sans MS"/>
                <a:cs typeface="Comic Sans MS"/>
              </a:rPr>
              <a:t> </a:t>
            </a:r>
            <a:r>
              <a:rPr dirty="0" sz="850">
                <a:latin typeface="Comic Sans MS"/>
                <a:cs typeface="Comic Sans MS"/>
              </a:rPr>
              <a:t>the</a:t>
            </a:r>
            <a:r>
              <a:rPr dirty="0" sz="850" spc="-25">
                <a:latin typeface="Comic Sans MS"/>
                <a:cs typeface="Comic Sans MS"/>
              </a:rPr>
              <a:t> </a:t>
            </a:r>
            <a:r>
              <a:rPr dirty="0" sz="850">
                <a:latin typeface="Comic Sans MS"/>
                <a:cs typeface="Comic Sans MS"/>
              </a:rPr>
              <a:t>chain</a:t>
            </a:r>
            <a:r>
              <a:rPr dirty="0" sz="850" spc="-25">
                <a:latin typeface="Comic Sans MS"/>
                <a:cs typeface="Comic Sans MS"/>
              </a:rPr>
              <a:t> </a:t>
            </a:r>
            <a:r>
              <a:rPr dirty="0" sz="850">
                <a:latin typeface="Comic Sans MS"/>
                <a:cs typeface="Comic Sans MS"/>
              </a:rPr>
              <a:t>stitch</a:t>
            </a:r>
            <a:r>
              <a:rPr dirty="0" sz="850" spc="-25">
                <a:latin typeface="Comic Sans MS"/>
                <a:cs typeface="Comic Sans MS"/>
              </a:rPr>
              <a:t> </a:t>
            </a:r>
            <a:r>
              <a:rPr dirty="0" sz="850">
                <a:latin typeface="Comic Sans MS"/>
                <a:cs typeface="Comic Sans MS"/>
              </a:rPr>
              <a:t>but</a:t>
            </a:r>
            <a:r>
              <a:rPr dirty="0" sz="850" spc="-25">
                <a:latin typeface="Comic Sans MS"/>
                <a:cs typeface="Comic Sans MS"/>
              </a:rPr>
              <a:t> you </a:t>
            </a:r>
            <a:r>
              <a:rPr dirty="0" sz="850">
                <a:latin typeface="Comic Sans MS"/>
                <a:cs typeface="Comic Sans MS"/>
              </a:rPr>
              <a:t>anchor</a:t>
            </a:r>
            <a:r>
              <a:rPr dirty="0" sz="850" spc="-30">
                <a:latin typeface="Comic Sans MS"/>
                <a:cs typeface="Comic Sans MS"/>
              </a:rPr>
              <a:t> </a:t>
            </a:r>
            <a:r>
              <a:rPr dirty="0" sz="850">
                <a:latin typeface="Comic Sans MS"/>
                <a:cs typeface="Comic Sans MS"/>
              </a:rPr>
              <a:t>the</a:t>
            </a:r>
            <a:r>
              <a:rPr dirty="0" sz="850" spc="-30">
                <a:latin typeface="Comic Sans MS"/>
                <a:cs typeface="Comic Sans MS"/>
              </a:rPr>
              <a:t> </a:t>
            </a:r>
            <a:r>
              <a:rPr dirty="0" sz="850">
                <a:latin typeface="Comic Sans MS"/>
                <a:cs typeface="Comic Sans MS"/>
              </a:rPr>
              <a:t>loop</a:t>
            </a:r>
            <a:r>
              <a:rPr dirty="0" sz="850" spc="-30">
                <a:latin typeface="Comic Sans MS"/>
                <a:cs typeface="Comic Sans MS"/>
              </a:rPr>
              <a:t> </a:t>
            </a:r>
            <a:r>
              <a:rPr dirty="0" sz="850">
                <a:latin typeface="Comic Sans MS"/>
                <a:cs typeface="Comic Sans MS"/>
              </a:rPr>
              <a:t>by</a:t>
            </a:r>
            <a:r>
              <a:rPr dirty="0" sz="850" spc="-30">
                <a:latin typeface="Comic Sans MS"/>
                <a:cs typeface="Comic Sans MS"/>
              </a:rPr>
              <a:t> </a:t>
            </a:r>
            <a:r>
              <a:rPr dirty="0" sz="850" spc="-10">
                <a:latin typeface="Comic Sans MS"/>
                <a:cs typeface="Comic Sans MS"/>
              </a:rPr>
              <a:t>bringing </a:t>
            </a:r>
            <a:r>
              <a:rPr dirty="0" sz="850">
                <a:latin typeface="Comic Sans MS"/>
                <a:cs typeface="Comic Sans MS"/>
              </a:rPr>
              <a:t>the</a:t>
            </a:r>
            <a:r>
              <a:rPr dirty="0" sz="850" spc="-30">
                <a:latin typeface="Comic Sans MS"/>
                <a:cs typeface="Comic Sans MS"/>
              </a:rPr>
              <a:t> </a:t>
            </a:r>
            <a:r>
              <a:rPr dirty="0" sz="850">
                <a:latin typeface="Comic Sans MS"/>
                <a:cs typeface="Comic Sans MS"/>
              </a:rPr>
              <a:t>thread</a:t>
            </a:r>
            <a:r>
              <a:rPr dirty="0" sz="850" spc="-25">
                <a:latin typeface="Comic Sans MS"/>
                <a:cs typeface="Comic Sans MS"/>
              </a:rPr>
              <a:t> </a:t>
            </a:r>
            <a:r>
              <a:rPr dirty="0" sz="850">
                <a:latin typeface="Comic Sans MS"/>
                <a:cs typeface="Comic Sans MS"/>
              </a:rPr>
              <a:t>back</a:t>
            </a:r>
            <a:r>
              <a:rPr dirty="0" sz="850" spc="-30">
                <a:latin typeface="Comic Sans MS"/>
                <a:cs typeface="Comic Sans MS"/>
              </a:rPr>
              <a:t> </a:t>
            </a:r>
            <a:r>
              <a:rPr dirty="0" sz="850">
                <a:latin typeface="Comic Sans MS"/>
                <a:cs typeface="Comic Sans MS"/>
              </a:rPr>
              <a:t>down</a:t>
            </a:r>
            <a:r>
              <a:rPr dirty="0" sz="850" spc="-25">
                <a:latin typeface="Comic Sans MS"/>
                <a:cs typeface="Comic Sans MS"/>
              </a:rPr>
              <a:t> </a:t>
            </a:r>
            <a:r>
              <a:rPr dirty="0" sz="850" spc="-20">
                <a:latin typeface="Comic Sans MS"/>
                <a:cs typeface="Comic Sans MS"/>
              </a:rPr>
              <a:t>just</a:t>
            </a:r>
            <a:r>
              <a:rPr dirty="0" sz="850" spc="500">
                <a:latin typeface="Comic Sans MS"/>
                <a:cs typeface="Comic Sans MS"/>
              </a:rPr>
              <a:t> </a:t>
            </a:r>
            <a:r>
              <a:rPr dirty="0" sz="850">
                <a:latin typeface="Comic Sans MS"/>
                <a:cs typeface="Comic Sans MS"/>
              </a:rPr>
              <a:t>on</a:t>
            </a:r>
            <a:r>
              <a:rPr dirty="0" sz="850" spc="-20">
                <a:latin typeface="Comic Sans MS"/>
                <a:cs typeface="Comic Sans MS"/>
              </a:rPr>
              <a:t> </a:t>
            </a:r>
            <a:r>
              <a:rPr dirty="0" sz="850">
                <a:latin typeface="Comic Sans MS"/>
                <a:cs typeface="Comic Sans MS"/>
              </a:rPr>
              <a:t>the</a:t>
            </a:r>
            <a:r>
              <a:rPr dirty="0" sz="850" spc="-20">
                <a:latin typeface="Comic Sans MS"/>
                <a:cs typeface="Comic Sans MS"/>
              </a:rPr>
              <a:t> </a:t>
            </a:r>
            <a:r>
              <a:rPr dirty="0" sz="850">
                <a:latin typeface="Comic Sans MS"/>
                <a:cs typeface="Comic Sans MS"/>
              </a:rPr>
              <a:t>other</a:t>
            </a:r>
            <a:r>
              <a:rPr dirty="0" sz="850" spc="-20">
                <a:latin typeface="Comic Sans MS"/>
                <a:cs typeface="Comic Sans MS"/>
              </a:rPr>
              <a:t> </a:t>
            </a:r>
            <a:r>
              <a:rPr dirty="0" sz="850">
                <a:latin typeface="Comic Sans MS"/>
                <a:cs typeface="Comic Sans MS"/>
              </a:rPr>
              <a:t>side</a:t>
            </a:r>
            <a:r>
              <a:rPr dirty="0" sz="850" spc="-20">
                <a:latin typeface="Comic Sans MS"/>
                <a:cs typeface="Comic Sans MS"/>
              </a:rPr>
              <a:t> </a:t>
            </a:r>
            <a:r>
              <a:rPr dirty="0" sz="850">
                <a:latin typeface="Comic Sans MS"/>
                <a:cs typeface="Comic Sans MS"/>
              </a:rPr>
              <a:t>of</a:t>
            </a:r>
            <a:r>
              <a:rPr dirty="0" sz="850" spc="-15">
                <a:latin typeface="Comic Sans MS"/>
                <a:cs typeface="Comic Sans MS"/>
              </a:rPr>
              <a:t> </a:t>
            </a:r>
            <a:r>
              <a:rPr dirty="0" sz="850">
                <a:latin typeface="Comic Sans MS"/>
                <a:cs typeface="Comic Sans MS"/>
              </a:rPr>
              <a:t>the</a:t>
            </a:r>
            <a:r>
              <a:rPr dirty="0" sz="850" spc="-20">
                <a:latin typeface="Comic Sans MS"/>
                <a:cs typeface="Comic Sans MS"/>
              </a:rPr>
              <a:t> loop </a:t>
            </a:r>
            <a:r>
              <a:rPr dirty="0" sz="850">
                <a:latin typeface="Comic Sans MS"/>
                <a:cs typeface="Comic Sans MS"/>
              </a:rPr>
              <a:t>to</a:t>
            </a:r>
            <a:r>
              <a:rPr dirty="0" sz="850" spc="-25">
                <a:latin typeface="Comic Sans MS"/>
                <a:cs typeface="Comic Sans MS"/>
              </a:rPr>
              <a:t> </a:t>
            </a:r>
            <a:r>
              <a:rPr dirty="0" sz="850">
                <a:latin typeface="Comic Sans MS"/>
                <a:cs typeface="Comic Sans MS"/>
              </a:rPr>
              <a:t>secure</a:t>
            </a:r>
            <a:r>
              <a:rPr dirty="0" sz="850" spc="-20">
                <a:latin typeface="Comic Sans MS"/>
                <a:cs typeface="Comic Sans MS"/>
              </a:rPr>
              <a:t> </a:t>
            </a:r>
            <a:r>
              <a:rPr dirty="0" sz="850">
                <a:latin typeface="Comic Sans MS"/>
                <a:cs typeface="Comic Sans MS"/>
              </a:rPr>
              <a:t>it</a:t>
            </a:r>
            <a:r>
              <a:rPr dirty="0" sz="850" spc="-20">
                <a:latin typeface="Comic Sans MS"/>
                <a:cs typeface="Comic Sans MS"/>
              </a:rPr>
              <a:t> </a:t>
            </a:r>
            <a:r>
              <a:rPr dirty="0" sz="850">
                <a:latin typeface="Comic Sans MS"/>
                <a:cs typeface="Comic Sans MS"/>
              </a:rPr>
              <a:t>and</a:t>
            </a:r>
            <a:r>
              <a:rPr dirty="0" sz="850" spc="-20">
                <a:latin typeface="Comic Sans MS"/>
                <a:cs typeface="Comic Sans MS"/>
              </a:rPr>
              <a:t> </a:t>
            </a:r>
            <a:r>
              <a:rPr dirty="0" sz="850">
                <a:latin typeface="Comic Sans MS"/>
                <a:cs typeface="Comic Sans MS"/>
              </a:rPr>
              <a:t>the</a:t>
            </a:r>
            <a:r>
              <a:rPr dirty="0" sz="850" spc="-20">
                <a:latin typeface="Comic Sans MS"/>
                <a:cs typeface="Comic Sans MS"/>
              </a:rPr>
              <a:t> </a:t>
            </a:r>
            <a:r>
              <a:rPr dirty="0" sz="850" spc="-10">
                <a:latin typeface="Comic Sans MS"/>
                <a:cs typeface="Comic Sans MS"/>
              </a:rPr>
              <a:t>stitch </a:t>
            </a:r>
            <a:r>
              <a:rPr dirty="0" sz="850">
                <a:latin typeface="Comic Sans MS"/>
                <a:cs typeface="Comic Sans MS"/>
              </a:rPr>
              <a:t>can</a:t>
            </a:r>
            <a:r>
              <a:rPr dirty="0" sz="850" spc="-40">
                <a:latin typeface="Comic Sans MS"/>
                <a:cs typeface="Comic Sans MS"/>
              </a:rPr>
              <a:t> </a:t>
            </a:r>
            <a:r>
              <a:rPr dirty="0" sz="850">
                <a:latin typeface="Comic Sans MS"/>
                <a:cs typeface="Comic Sans MS"/>
              </a:rPr>
              <a:t>start</a:t>
            </a:r>
            <a:r>
              <a:rPr dirty="0" sz="850" spc="-35">
                <a:latin typeface="Comic Sans MS"/>
                <a:cs typeface="Comic Sans MS"/>
              </a:rPr>
              <a:t> </a:t>
            </a:r>
            <a:r>
              <a:rPr dirty="0" sz="850" spc="-10">
                <a:latin typeface="Comic Sans MS"/>
                <a:cs typeface="Comic Sans MS"/>
              </a:rPr>
              <a:t>anywhere</a:t>
            </a:r>
            <a:endParaRPr sz="850">
              <a:latin typeface="Comic Sans MS"/>
              <a:cs typeface="Comic Sans MS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921799" y="120697"/>
            <a:ext cx="1349375" cy="123571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1400" b="1">
                <a:solidFill>
                  <a:srgbClr val="674EA7"/>
                </a:solidFill>
                <a:latin typeface="Comic Sans MS"/>
                <a:cs typeface="Comic Sans MS"/>
              </a:rPr>
              <a:t>LEVEL</a:t>
            </a:r>
            <a:r>
              <a:rPr dirty="0" sz="1400" spc="-70" b="1">
                <a:solidFill>
                  <a:srgbClr val="674EA7"/>
                </a:solidFill>
                <a:latin typeface="Comic Sans MS"/>
                <a:cs typeface="Comic Sans MS"/>
              </a:rPr>
              <a:t> </a:t>
            </a:r>
            <a:r>
              <a:rPr dirty="0" sz="1400" spc="-50" b="1">
                <a:solidFill>
                  <a:srgbClr val="674EA7"/>
                </a:solidFill>
                <a:latin typeface="Comic Sans MS"/>
                <a:cs typeface="Comic Sans MS"/>
              </a:rPr>
              <a:t>4</a:t>
            </a:r>
            <a:endParaRPr sz="1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1100" b="1">
                <a:latin typeface="Comic Sans MS"/>
                <a:cs typeface="Comic Sans MS"/>
              </a:rPr>
              <a:t>FRENCH</a:t>
            </a:r>
            <a:r>
              <a:rPr dirty="0" sz="1100" spc="-30" b="1">
                <a:latin typeface="Comic Sans MS"/>
                <a:cs typeface="Comic Sans MS"/>
              </a:rPr>
              <a:t> </a:t>
            </a:r>
            <a:r>
              <a:rPr dirty="0" sz="1100" spc="-20" b="1">
                <a:latin typeface="Comic Sans MS"/>
                <a:cs typeface="Comic Sans MS"/>
              </a:rPr>
              <a:t>KNOT</a:t>
            </a:r>
            <a:endParaRPr sz="1100">
              <a:latin typeface="Comic Sans MS"/>
              <a:cs typeface="Comic Sans MS"/>
            </a:endParaRPr>
          </a:p>
          <a:p>
            <a:pPr marL="12700" marR="5080">
              <a:lnSpc>
                <a:spcPct val="100000"/>
              </a:lnSpc>
              <a:spcBef>
                <a:spcPts val="85"/>
              </a:spcBef>
            </a:pPr>
            <a:r>
              <a:rPr dirty="0" sz="800">
                <a:latin typeface="Comic Sans MS"/>
                <a:cs typeface="Comic Sans MS"/>
              </a:rPr>
              <a:t>Wrap</a:t>
            </a:r>
            <a:r>
              <a:rPr dirty="0" sz="800" spc="-40">
                <a:latin typeface="Comic Sans MS"/>
                <a:cs typeface="Comic Sans MS"/>
              </a:rPr>
              <a:t> </a:t>
            </a:r>
            <a:r>
              <a:rPr dirty="0" sz="800">
                <a:latin typeface="Comic Sans MS"/>
                <a:cs typeface="Comic Sans MS"/>
              </a:rPr>
              <a:t>the</a:t>
            </a:r>
            <a:r>
              <a:rPr dirty="0" sz="800" spc="-35">
                <a:latin typeface="Comic Sans MS"/>
                <a:cs typeface="Comic Sans MS"/>
              </a:rPr>
              <a:t> </a:t>
            </a:r>
            <a:r>
              <a:rPr dirty="0" sz="800">
                <a:latin typeface="Comic Sans MS"/>
                <a:cs typeface="Comic Sans MS"/>
              </a:rPr>
              <a:t>thread</a:t>
            </a:r>
            <a:r>
              <a:rPr dirty="0" sz="800" spc="-40">
                <a:latin typeface="Comic Sans MS"/>
                <a:cs typeface="Comic Sans MS"/>
              </a:rPr>
              <a:t> </a:t>
            </a:r>
            <a:r>
              <a:rPr dirty="0" sz="800" spc="-10">
                <a:latin typeface="Comic Sans MS"/>
                <a:cs typeface="Comic Sans MS"/>
              </a:rPr>
              <a:t>around</a:t>
            </a:r>
            <a:r>
              <a:rPr dirty="0" sz="800" spc="500">
                <a:latin typeface="Comic Sans MS"/>
                <a:cs typeface="Comic Sans MS"/>
              </a:rPr>
              <a:t> </a:t>
            </a:r>
            <a:r>
              <a:rPr dirty="0" sz="800">
                <a:latin typeface="Comic Sans MS"/>
                <a:cs typeface="Comic Sans MS"/>
              </a:rPr>
              <a:t>the</a:t>
            </a:r>
            <a:r>
              <a:rPr dirty="0" sz="800" spc="-25">
                <a:latin typeface="Comic Sans MS"/>
                <a:cs typeface="Comic Sans MS"/>
              </a:rPr>
              <a:t> </a:t>
            </a:r>
            <a:r>
              <a:rPr dirty="0" sz="800">
                <a:latin typeface="Comic Sans MS"/>
                <a:cs typeface="Comic Sans MS"/>
              </a:rPr>
              <a:t>needle</a:t>
            </a:r>
            <a:r>
              <a:rPr dirty="0" sz="800" spc="-20">
                <a:latin typeface="Comic Sans MS"/>
                <a:cs typeface="Comic Sans MS"/>
              </a:rPr>
              <a:t> </a:t>
            </a:r>
            <a:r>
              <a:rPr dirty="0" sz="800">
                <a:latin typeface="Comic Sans MS"/>
                <a:cs typeface="Comic Sans MS"/>
              </a:rPr>
              <a:t>2</a:t>
            </a:r>
            <a:r>
              <a:rPr dirty="0" sz="800" spc="-20">
                <a:latin typeface="Comic Sans MS"/>
                <a:cs typeface="Comic Sans MS"/>
              </a:rPr>
              <a:t> </a:t>
            </a:r>
            <a:r>
              <a:rPr dirty="0" sz="800">
                <a:latin typeface="Comic Sans MS"/>
                <a:cs typeface="Comic Sans MS"/>
              </a:rPr>
              <a:t>or</a:t>
            </a:r>
            <a:r>
              <a:rPr dirty="0" sz="800" spc="-20">
                <a:latin typeface="Comic Sans MS"/>
                <a:cs typeface="Comic Sans MS"/>
              </a:rPr>
              <a:t> </a:t>
            </a:r>
            <a:r>
              <a:rPr dirty="0" sz="800">
                <a:latin typeface="Comic Sans MS"/>
                <a:cs typeface="Comic Sans MS"/>
              </a:rPr>
              <a:t>3</a:t>
            </a:r>
            <a:r>
              <a:rPr dirty="0" sz="800" spc="-20">
                <a:latin typeface="Comic Sans MS"/>
                <a:cs typeface="Comic Sans MS"/>
              </a:rPr>
              <a:t> </a:t>
            </a:r>
            <a:r>
              <a:rPr dirty="0" sz="800">
                <a:latin typeface="Comic Sans MS"/>
                <a:cs typeface="Comic Sans MS"/>
              </a:rPr>
              <a:t>times</a:t>
            </a:r>
            <a:r>
              <a:rPr dirty="0" sz="800" spc="-20">
                <a:latin typeface="Comic Sans MS"/>
                <a:cs typeface="Comic Sans MS"/>
              </a:rPr>
              <a:t> </a:t>
            </a:r>
            <a:r>
              <a:rPr dirty="0" sz="800" spc="-25">
                <a:latin typeface="Comic Sans MS"/>
                <a:cs typeface="Comic Sans MS"/>
              </a:rPr>
              <a:t>and </a:t>
            </a:r>
            <a:r>
              <a:rPr dirty="0" sz="800">
                <a:latin typeface="Comic Sans MS"/>
                <a:cs typeface="Comic Sans MS"/>
              </a:rPr>
              <a:t>then</a:t>
            </a:r>
            <a:r>
              <a:rPr dirty="0" sz="800" spc="-30">
                <a:latin typeface="Comic Sans MS"/>
                <a:cs typeface="Comic Sans MS"/>
              </a:rPr>
              <a:t> </a:t>
            </a:r>
            <a:r>
              <a:rPr dirty="0" sz="800">
                <a:latin typeface="Comic Sans MS"/>
                <a:cs typeface="Comic Sans MS"/>
              </a:rPr>
              <a:t>hold</a:t>
            </a:r>
            <a:r>
              <a:rPr dirty="0" sz="800" spc="-30">
                <a:latin typeface="Comic Sans MS"/>
                <a:cs typeface="Comic Sans MS"/>
              </a:rPr>
              <a:t> </a:t>
            </a:r>
            <a:r>
              <a:rPr dirty="0" sz="800">
                <a:latin typeface="Comic Sans MS"/>
                <a:cs typeface="Comic Sans MS"/>
              </a:rPr>
              <a:t>the</a:t>
            </a:r>
            <a:r>
              <a:rPr dirty="0" sz="800" spc="-30">
                <a:latin typeface="Comic Sans MS"/>
                <a:cs typeface="Comic Sans MS"/>
              </a:rPr>
              <a:t> </a:t>
            </a:r>
            <a:r>
              <a:rPr dirty="0" sz="800">
                <a:latin typeface="Comic Sans MS"/>
                <a:cs typeface="Comic Sans MS"/>
              </a:rPr>
              <a:t>end</a:t>
            </a:r>
            <a:r>
              <a:rPr dirty="0" sz="800" spc="-25">
                <a:latin typeface="Comic Sans MS"/>
                <a:cs typeface="Comic Sans MS"/>
              </a:rPr>
              <a:t> </a:t>
            </a:r>
            <a:r>
              <a:rPr dirty="0" sz="800">
                <a:latin typeface="Comic Sans MS"/>
                <a:cs typeface="Comic Sans MS"/>
              </a:rPr>
              <a:t>of</a:t>
            </a:r>
            <a:r>
              <a:rPr dirty="0" sz="800" spc="-30">
                <a:latin typeface="Comic Sans MS"/>
                <a:cs typeface="Comic Sans MS"/>
              </a:rPr>
              <a:t> </a:t>
            </a:r>
            <a:r>
              <a:rPr dirty="0" sz="800" spc="-10">
                <a:latin typeface="Comic Sans MS"/>
                <a:cs typeface="Comic Sans MS"/>
              </a:rPr>
              <a:t>thread </a:t>
            </a:r>
            <a:r>
              <a:rPr dirty="0" sz="800">
                <a:latin typeface="Comic Sans MS"/>
                <a:cs typeface="Comic Sans MS"/>
              </a:rPr>
              <a:t>and</a:t>
            </a:r>
            <a:r>
              <a:rPr dirty="0" sz="800" spc="-40">
                <a:latin typeface="Comic Sans MS"/>
                <a:cs typeface="Comic Sans MS"/>
              </a:rPr>
              <a:t> </a:t>
            </a:r>
            <a:r>
              <a:rPr dirty="0" sz="800">
                <a:latin typeface="Comic Sans MS"/>
                <a:cs typeface="Comic Sans MS"/>
              </a:rPr>
              <a:t>then</a:t>
            </a:r>
            <a:r>
              <a:rPr dirty="0" sz="800" spc="-35">
                <a:latin typeface="Comic Sans MS"/>
                <a:cs typeface="Comic Sans MS"/>
              </a:rPr>
              <a:t> </a:t>
            </a:r>
            <a:r>
              <a:rPr dirty="0" sz="800">
                <a:latin typeface="Comic Sans MS"/>
                <a:cs typeface="Comic Sans MS"/>
              </a:rPr>
              <a:t>pierce</a:t>
            </a:r>
            <a:r>
              <a:rPr dirty="0" sz="800" spc="-35">
                <a:latin typeface="Comic Sans MS"/>
                <a:cs typeface="Comic Sans MS"/>
              </a:rPr>
              <a:t> </a:t>
            </a:r>
            <a:r>
              <a:rPr dirty="0" sz="800">
                <a:latin typeface="Comic Sans MS"/>
                <a:cs typeface="Comic Sans MS"/>
              </a:rPr>
              <a:t>the</a:t>
            </a:r>
            <a:r>
              <a:rPr dirty="0" sz="800" spc="-40">
                <a:latin typeface="Comic Sans MS"/>
                <a:cs typeface="Comic Sans MS"/>
              </a:rPr>
              <a:t> </a:t>
            </a:r>
            <a:r>
              <a:rPr dirty="0" sz="800" spc="-10">
                <a:latin typeface="Comic Sans MS"/>
                <a:cs typeface="Comic Sans MS"/>
              </a:rPr>
              <a:t>needle through</a:t>
            </a:r>
            <a:r>
              <a:rPr dirty="0" sz="800" spc="-20">
                <a:latin typeface="Comic Sans MS"/>
                <a:cs typeface="Comic Sans MS"/>
              </a:rPr>
              <a:t> </a:t>
            </a:r>
            <a:r>
              <a:rPr dirty="0" sz="800">
                <a:latin typeface="Comic Sans MS"/>
                <a:cs typeface="Comic Sans MS"/>
              </a:rPr>
              <a:t>close</a:t>
            </a:r>
            <a:r>
              <a:rPr dirty="0" sz="800" spc="-20">
                <a:latin typeface="Comic Sans MS"/>
                <a:cs typeface="Comic Sans MS"/>
              </a:rPr>
              <a:t> </a:t>
            </a:r>
            <a:r>
              <a:rPr dirty="0" sz="800">
                <a:latin typeface="Comic Sans MS"/>
                <a:cs typeface="Comic Sans MS"/>
              </a:rPr>
              <a:t>to</a:t>
            </a:r>
            <a:r>
              <a:rPr dirty="0" sz="800" spc="-15">
                <a:latin typeface="Comic Sans MS"/>
                <a:cs typeface="Comic Sans MS"/>
              </a:rPr>
              <a:t> </a:t>
            </a:r>
            <a:r>
              <a:rPr dirty="0" sz="800">
                <a:latin typeface="Comic Sans MS"/>
                <a:cs typeface="Comic Sans MS"/>
              </a:rPr>
              <a:t>the</a:t>
            </a:r>
            <a:r>
              <a:rPr dirty="0" sz="800" spc="-20">
                <a:latin typeface="Comic Sans MS"/>
                <a:cs typeface="Comic Sans MS"/>
              </a:rPr>
              <a:t> </a:t>
            </a:r>
            <a:r>
              <a:rPr dirty="0" sz="800" spc="-10">
                <a:latin typeface="Comic Sans MS"/>
                <a:cs typeface="Comic Sans MS"/>
              </a:rPr>
              <a:t>space </a:t>
            </a:r>
            <a:r>
              <a:rPr dirty="0" sz="800">
                <a:latin typeface="Comic Sans MS"/>
                <a:cs typeface="Comic Sans MS"/>
              </a:rPr>
              <a:t>where</a:t>
            </a:r>
            <a:r>
              <a:rPr dirty="0" sz="800" spc="-20">
                <a:latin typeface="Comic Sans MS"/>
                <a:cs typeface="Comic Sans MS"/>
              </a:rPr>
              <a:t> </a:t>
            </a:r>
            <a:r>
              <a:rPr dirty="0" sz="800">
                <a:latin typeface="Comic Sans MS"/>
                <a:cs typeface="Comic Sans MS"/>
              </a:rPr>
              <a:t>you</a:t>
            </a:r>
            <a:r>
              <a:rPr dirty="0" sz="800" spc="-15">
                <a:latin typeface="Comic Sans MS"/>
                <a:cs typeface="Comic Sans MS"/>
              </a:rPr>
              <a:t> </a:t>
            </a:r>
            <a:r>
              <a:rPr dirty="0" sz="800" spc="-10">
                <a:latin typeface="Comic Sans MS"/>
                <a:cs typeface="Comic Sans MS"/>
              </a:rPr>
              <a:t>started</a:t>
            </a:r>
            <a:r>
              <a:rPr dirty="0" sz="800" spc="-15">
                <a:latin typeface="Comic Sans MS"/>
                <a:cs typeface="Comic Sans MS"/>
              </a:rPr>
              <a:t> </a:t>
            </a:r>
            <a:r>
              <a:rPr dirty="0" sz="800" spc="-10">
                <a:latin typeface="Comic Sans MS"/>
                <a:cs typeface="Comic Sans MS"/>
              </a:rPr>
              <a:t>from.</a:t>
            </a:r>
            <a:endParaRPr sz="800">
              <a:latin typeface="Comic Sans MS"/>
              <a:cs typeface="Comic Sans MS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4760525" y="2334349"/>
            <a:ext cx="1810385" cy="2653665"/>
            <a:chOff x="4760525" y="2334349"/>
            <a:chExt cx="1810385" cy="2653665"/>
          </a:xfrm>
        </p:grpSpPr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79025" y="3379475"/>
              <a:ext cx="1124474" cy="86187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90452" y="2334349"/>
              <a:ext cx="1516894" cy="100942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60525" y="4277049"/>
              <a:ext cx="1748500" cy="710549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03500" y="3379474"/>
              <a:ext cx="667049" cy="863764"/>
            </a:xfrm>
            <a:prstGeom prst="rect">
              <a:avLst/>
            </a:prstGeom>
          </p:spPr>
        </p:pic>
      </p:grpSp>
      <p:grpSp>
        <p:nvGrpSpPr>
          <p:cNvPr id="11" name="object 11" descr=""/>
          <p:cNvGrpSpPr/>
          <p:nvPr/>
        </p:nvGrpSpPr>
        <p:grpSpPr>
          <a:xfrm>
            <a:off x="208350" y="3465800"/>
            <a:ext cx="2201545" cy="1430655"/>
            <a:chOff x="208350" y="3465800"/>
            <a:chExt cx="2201545" cy="1430655"/>
          </a:xfrm>
        </p:grpSpPr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8350" y="3465800"/>
              <a:ext cx="1181224" cy="1430074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47700" y="3465800"/>
              <a:ext cx="1061632" cy="1430074"/>
            </a:xfrm>
            <a:prstGeom prst="rect">
              <a:avLst/>
            </a:prstGeom>
          </p:spPr>
        </p:pic>
      </p:grpSp>
      <p:pic>
        <p:nvPicPr>
          <p:cNvPr id="14" name="object 14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6950" y="2365612"/>
            <a:ext cx="1514390" cy="1009426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738587" y="2334349"/>
            <a:ext cx="1514402" cy="1009426"/>
          </a:xfrm>
          <a:prstGeom prst="rect">
            <a:avLst/>
          </a:prstGeom>
        </p:spPr>
      </p:pic>
      <p:grpSp>
        <p:nvGrpSpPr>
          <p:cNvPr id="16" name="object 16" descr=""/>
          <p:cNvGrpSpPr/>
          <p:nvPr/>
        </p:nvGrpSpPr>
        <p:grpSpPr>
          <a:xfrm>
            <a:off x="2611325" y="3499880"/>
            <a:ext cx="1896110" cy="1506855"/>
            <a:chOff x="2611325" y="3499880"/>
            <a:chExt cx="1896110" cy="1506855"/>
          </a:xfrm>
        </p:grpSpPr>
        <p:pic>
          <p:nvPicPr>
            <p:cNvPr id="17" name="object 1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11325" y="4042900"/>
              <a:ext cx="1896074" cy="963524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33849" y="3499880"/>
              <a:ext cx="573550" cy="585744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622675" y="3512725"/>
              <a:ext cx="543225" cy="554774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216350" y="3516225"/>
              <a:ext cx="667050" cy="569400"/>
            </a:xfrm>
            <a:prstGeom prst="rect">
              <a:avLst/>
            </a:prstGeom>
          </p:spPr>
        </p:pic>
      </p:grpSp>
      <p:pic>
        <p:nvPicPr>
          <p:cNvPr id="21" name="object 21" descr="">
            <a:hlinkClick r:id="rId14"/>
          </p:cNvPr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25350" y="1430248"/>
            <a:ext cx="1477599" cy="844599"/>
          </a:xfrm>
          <a:prstGeom prst="rect">
            <a:avLst/>
          </a:prstGeom>
        </p:spPr>
      </p:pic>
      <p:pic>
        <p:nvPicPr>
          <p:cNvPr id="22" name="object 22" descr="">
            <a:hlinkClick r:id="rId16"/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910100" y="1406225"/>
            <a:ext cx="1477599" cy="844599"/>
          </a:xfrm>
          <a:prstGeom prst="rect">
            <a:avLst/>
          </a:prstGeom>
        </p:spPr>
      </p:pic>
      <p:sp>
        <p:nvSpPr>
          <p:cNvPr id="23" name="object 23" descr=""/>
          <p:cNvSpPr txBox="1"/>
          <p:nvPr/>
        </p:nvSpPr>
        <p:spPr>
          <a:xfrm>
            <a:off x="6982524" y="192287"/>
            <a:ext cx="1837055" cy="11569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674EA7"/>
                </a:solidFill>
                <a:latin typeface="Comic Sans MS"/>
                <a:cs typeface="Comic Sans MS"/>
              </a:rPr>
              <a:t>LEVEL</a:t>
            </a:r>
            <a:r>
              <a:rPr dirty="0" sz="1400" spc="-70" b="1">
                <a:solidFill>
                  <a:srgbClr val="674EA7"/>
                </a:solidFill>
                <a:latin typeface="Comic Sans MS"/>
                <a:cs typeface="Comic Sans MS"/>
              </a:rPr>
              <a:t> </a:t>
            </a:r>
            <a:r>
              <a:rPr dirty="0" sz="1400" spc="-50" b="1">
                <a:solidFill>
                  <a:srgbClr val="674EA7"/>
                </a:solidFill>
                <a:latin typeface="Comic Sans MS"/>
                <a:cs typeface="Comic Sans MS"/>
              </a:rPr>
              <a:t>4</a:t>
            </a:r>
            <a:endParaRPr sz="1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100" b="1">
                <a:latin typeface="Comic Sans MS"/>
                <a:cs typeface="Comic Sans MS"/>
              </a:rPr>
              <a:t>COUCH</a:t>
            </a:r>
            <a:r>
              <a:rPr dirty="0" sz="1100" spc="-25" b="1">
                <a:latin typeface="Comic Sans MS"/>
                <a:cs typeface="Comic Sans MS"/>
              </a:rPr>
              <a:t> </a:t>
            </a:r>
            <a:r>
              <a:rPr dirty="0" sz="1100" spc="-10" b="1">
                <a:latin typeface="Comic Sans MS"/>
                <a:cs typeface="Comic Sans MS"/>
              </a:rPr>
              <a:t>STITCH</a:t>
            </a:r>
            <a:endParaRPr sz="1100">
              <a:latin typeface="Comic Sans MS"/>
              <a:cs typeface="Comic Sans MS"/>
            </a:endParaRPr>
          </a:p>
          <a:p>
            <a:pPr marL="12700" marR="5080">
              <a:lnSpc>
                <a:spcPct val="100000"/>
              </a:lnSpc>
              <a:spcBef>
                <a:spcPts val="15"/>
              </a:spcBef>
            </a:pPr>
            <a:r>
              <a:rPr dirty="0" sz="700" spc="-10">
                <a:latin typeface="Comic Sans MS"/>
                <a:cs typeface="Comic Sans MS"/>
              </a:rPr>
              <a:t>Thread</a:t>
            </a:r>
            <a:r>
              <a:rPr dirty="0" sz="700" spc="-20">
                <a:latin typeface="Comic Sans MS"/>
                <a:cs typeface="Comic Sans MS"/>
              </a:rPr>
              <a:t> </a:t>
            </a:r>
            <a:r>
              <a:rPr dirty="0" sz="700">
                <a:latin typeface="Comic Sans MS"/>
                <a:cs typeface="Comic Sans MS"/>
              </a:rPr>
              <a:t>1</a:t>
            </a:r>
            <a:r>
              <a:rPr dirty="0" sz="700" spc="-20">
                <a:latin typeface="Comic Sans MS"/>
                <a:cs typeface="Comic Sans MS"/>
              </a:rPr>
              <a:t> </a:t>
            </a:r>
            <a:r>
              <a:rPr dirty="0" sz="700">
                <a:latin typeface="Comic Sans MS"/>
                <a:cs typeface="Comic Sans MS"/>
              </a:rPr>
              <a:t>colour</a:t>
            </a:r>
            <a:r>
              <a:rPr dirty="0" sz="700" spc="-20">
                <a:latin typeface="Comic Sans MS"/>
                <a:cs typeface="Comic Sans MS"/>
              </a:rPr>
              <a:t> </a:t>
            </a:r>
            <a:r>
              <a:rPr dirty="0" sz="700">
                <a:latin typeface="Comic Sans MS"/>
                <a:cs typeface="Comic Sans MS"/>
              </a:rPr>
              <a:t>of</a:t>
            </a:r>
            <a:r>
              <a:rPr dirty="0" sz="700" spc="-20">
                <a:latin typeface="Comic Sans MS"/>
                <a:cs typeface="Comic Sans MS"/>
              </a:rPr>
              <a:t> </a:t>
            </a:r>
            <a:r>
              <a:rPr dirty="0" sz="700">
                <a:latin typeface="Comic Sans MS"/>
                <a:cs typeface="Comic Sans MS"/>
              </a:rPr>
              <a:t>thread</a:t>
            </a:r>
            <a:r>
              <a:rPr dirty="0" sz="700" spc="-20">
                <a:latin typeface="Comic Sans MS"/>
                <a:cs typeface="Comic Sans MS"/>
              </a:rPr>
              <a:t> </a:t>
            </a:r>
            <a:r>
              <a:rPr dirty="0" sz="700">
                <a:latin typeface="Comic Sans MS"/>
                <a:cs typeface="Comic Sans MS"/>
              </a:rPr>
              <a:t>through</a:t>
            </a:r>
            <a:r>
              <a:rPr dirty="0" sz="700" spc="-20">
                <a:latin typeface="Comic Sans MS"/>
                <a:cs typeface="Comic Sans MS"/>
              </a:rPr>
              <a:t> </a:t>
            </a:r>
            <a:r>
              <a:rPr dirty="0" sz="700" spc="-25">
                <a:latin typeface="Comic Sans MS"/>
                <a:cs typeface="Comic Sans MS"/>
              </a:rPr>
              <a:t>and</a:t>
            </a:r>
            <a:r>
              <a:rPr dirty="0" sz="700" spc="500">
                <a:latin typeface="Comic Sans MS"/>
                <a:cs typeface="Comic Sans MS"/>
              </a:rPr>
              <a:t> </a:t>
            </a:r>
            <a:r>
              <a:rPr dirty="0" sz="700">
                <a:latin typeface="Comic Sans MS"/>
                <a:cs typeface="Comic Sans MS"/>
              </a:rPr>
              <a:t>leave</a:t>
            </a:r>
            <a:r>
              <a:rPr dirty="0" sz="700" spc="-25">
                <a:latin typeface="Comic Sans MS"/>
                <a:cs typeface="Comic Sans MS"/>
              </a:rPr>
              <a:t> </a:t>
            </a:r>
            <a:r>
              <a:rPr dirty="0" sz="700">
                <a:latin typeface="Comic Sans MS"/>
                <a:cs typeface="Comic Sans MS"/>
              </a:rPr>
              <a:t>it</a:t>
            </a:r>
            <a:r>
              <a:rPr dirty="0" sz="700" spc="-20">
                <a:latin typeface="Comic Sans MS"/>
                <a:cs typeface="Comic Sans MS"/>
              </a:rPr>
              <a:t> </a:t>
            </a:r>
            <a:r>
              <a:rPr dirty="0" sz="700">
                <a:latin typeface="Comic Sans MS"/>
                <a:cs typeface="Comic Sans MS"/>
              </a:rPr>
              <a:t>as</a:t>
            </a:r>
            <a:r>
              <a:rPr dirty="0" sz="700" spc="-25">
                <a:latin typeface="Comic Sans MS"/>
                <a:cs typeface="Comic Sans MS"/>
              </a:rPr>
              <a:t> </a:t>
            </a:r>
            <a:r>
              <a:rPr dirty="0" sz="700">
                <a:latin typeface="Comic Sans MS"/>
                <a:cs typeface="Comic Sans MS"/>
              </a:rPr>
              <a:t>a</a:t>
            </a:r>
            <a:r>
              <a:rPr dirty="0" sz="700" spc="-20">
                <a:latin typeface="Comic Sans MS"/>
                <a:cs typeface="Comic Sans MS"/>
              </a:rPr>
              <a:t> </a:t>
            </a:r>
            <a:r>
              <a:rPr dirty="0" sz="700">
                <a:latin typeface="Comic Sans MS"/>
                <a:cs typeface="Comic Sans MS"/>
              </a:rPr>
              <a:t>line</a:t>
            </a:r>
            <a:r>
              <a:rPr dirty="0" sz="700" spc="-25">
                <a:latin typeface="Comic Sans MS"/>
                <a:cs typeface="Comic Sans MS"/>
              </a:rPr>
              <a:t> </a:t>
            </a:r>
            <a:r>
              <a:rPr dirty="0" sz="700">
                <a:latin typeface="Comic Sans MS"/>
                <a:cs typeface="Comic Sans MS"/>
              </a:rPr>
              <a:t>loose.</a:t>
            </a:r>
            <a:r>
              <a:rPr dirty="0" sz="700" spc="-20">
                <a:latin typeface="Comic Sans MS"/>
                <a:cs typeface="Comic Sans MS"/>
              </a:rPr>
              <a:t> </a:t>
            </a:r>
            <a:r>
              <a:rPr dirty="0" sz="700">
                <a:latin typeface="Comic Sans MS"/>
                <a:cs typeface="Comic Sans MS"/>
              </a:rPr>
              <a:t>Then</a:t>
            </a:r>
            <a:r>
              <a:rPr dirty="0" sz="700" spc="-25">
                <a:latin typeface="Comic Sans MS"/>
                <a:cs typeface="Comic Sans MS"/>
              </a:rPr>
              <a:t> </a:t>
            </a:r>
            <a:r>
              <a:rPr dirty="0" sz="700">
                <a:latin typeface="Comic Sans MS"/>
                <a:cs typeface="Comic Sans MS"/>
              </a:rPr>
              <a:t>thread</a:t>
            </a:r>
            <a:r>
              <a:rPr dirty="0" sz="700" spc="-20">
                <a:latin typeface="Comic Sans MS"/>
                <a:cs typeface="Comic Sans MS"/>
              </a:rPr>
              <a:t> </a:t>
            </a:r>
            <a:r>
              <a:rPr dirty="0" sz="700" spc="-10">
                <a:latin typeface="Comic Sans MS"/>
                <a:cs typeface="Comic Sans MS"/>
              </a:rPr>
              <a:t>another </a:t>
            </a:r>
            <a:r>
              <a:rPr dirty="0" sz="700">
                <a:latin typeface="Comic Sans MS"/>
                <a:cs typeface="Comic Sans MS"/>
              </a:rPr>
              <a:t>thread</a:t>
            </a:r>
            <a:r>
              <a:rPr dirty="0" sz="700" spc="-45">
                <a:latin typeface="Comic Sans MS"/>
                <a:cs typeface="Comic Sans MS"/>
              </a:rPr>
              <a:t> </a:t>
            </a:r>
            <a:r>
              <a:rPr dirty="0" sz="700">
                <a:latin typeface="Comic Sans MS"/>
                <a:cs typeface="Comic Sans MS"/>
              </a:rPr>
              <a:t>(different</a:t>
            </a:r>
            <a:r>
              <a:rPr dirty="0" sz="700" spc="-40">
                <a:latin typeface="Comic Sans MS"/>
                <a:cs typeface="Comic Sans MS"/>
              </a:rPr>
              <a:t> </a:t>
            </a:r>
            <a:r>
              <a:rPr dirty="0" sz="700">
                <a:latin typeface="Comic Sans MS"/>
                <a:cs typeface="Comic Sans MS"/>
              </a:rPr>
              <a:t>colour</a:t>
            </a:r>
            <a:r>
              <a:rPr dirty="0" sz="700" spc="-40">
                <a:latin typeface="Comic Sans MS"/>
                <a:cs typeface="Comic Sans MS"/>
              </a:rPr>
              <a:t> </a:t>
            </a:r>
            <a:r>
              <a:rPr dirty="0" sz="700">
                <a:latin typeface="Comic Sans MS"/>
                <a:cs typeface="Comic Sans MS"/>
              </a:rPr>
              <a:t>possibly)</a:t>
            </a:r>
            <a:r>
              <a:rPr dirty="0" sz="700" spc="-40">
                <a:latin typeface="Comic Sans MS"/>
                <a:cs typeface="Comic Sans MS"/>
              </a:rPr>
              <a:t> </a:t>
            </a:r>
            <a:r>
              <a:rPr dirty="0" sz="700">
                <a:latin typeface="Comic Sans MS"/>
                <a:cs typeface="Comic Sans MS"/>
              </a:rPr>
              <a:t>close</a:t>
            </a:r>
            <a:r>
              <a:rPr dirty="0" sz="700" spc="-40">
                <a:latin typeface="Comic Sans MS"/>
                <a:cs typeface="Comic Sans MS"/>
              </a:rPr>
              <a:t> </a:t>
            </a:r>
            <a:r>
              <a:rPr dirty="0" sz="700" spc="-25">
                <a:latin typeface="Comic Sans MS"/>
                <a:cs typeface="Comic Sans MS"/>
              </a:rPr>
              <a:t>to</a:t>
            </a:r>
            <a:r>
              <a:rPr dirty="0" sz="700">
                <a:latin typeface="Comic Sans MS"/>
                <a:cs typeface="Comic Sans MS"/>
              </a:rPr>
              <a:t> where</a:t>
            </a:r>
            <a:r>
              <a:rPr dirty="0" sz="700" spc="-30">
                <a:latin typeface="Comic Sans MS"/>
                <a:cs typeface="Comic Sans MS"/>
              </a:rPr>
              <a:t> </a:t>
            </a:r>
            <a:r>
              <a:rPr dirty="0" sz="700">
                <a:latin typeface="Comic Sans MS"/>
                <a:cs typeface="Comic Sans MS"/>
              </a:rPr>
              <a:t>you</a:t>
            </a:r>
            <a:r>
              <a:rPr dirty="0" sz="700" spc="-30">
                <a:latin typeface="Comic Sans MS"/>
                <a:cs typeface="Comic Sans MS"/>
              </a:rPr>
              <a:t> </a:t>
            </a:r>
            <a:r>
              <a:rPr dirty="0" sz="700">
                <a:latin typeface="Comic Sans MS"/>
                <a:cs typeface="Comic Sans MS"/>
              </a:rPr>
              <a:t>started</a:t>
            </a:r>
            <a:r>
              <a:rPr dirty="0" sz="700" spc="-30">
                <a:latin typeface="Comic Sans MS"/>
                <a:cs typeface="Comic Sans MS"/>
              </a:rPr>
              <a:t> </a:t>
            </a:r>
            <a:r>
              <a:rPr dirty="0" sz="700">
                <a:latin typeface="Comic Sans MS"/>
                <a:cs typeface="Comic Sans MS"/>
              </a:rPr>
              <a:t>the</a:t>
            </a:r>
            <a:r>
              <a:rPr dirty="0" sz="700" spc="-30">
                <a:latin typeface="Comic Sans MS"/>
                <a:cs typeface="Comic Sans MS"/>
              </a:rPr>
              <a:t> </a:t>
            </a:r>
            <a:r>
              <a:rPr dirty="0" sz="700">
                <a:latin typeface="Comic Sans MS"/>
                <a:cs typeface="Comic Sans MS"/>
              </a:rPr>
              <a:t>other</a:t>
            </a:r>
            <a:r>
              <a:rPr dirty="0" sz="700" spc="-30">
                <a:latin typeface="Comic Sans MS"/>
                <a:cs typeface="Comic Sans MS"/>
              </a:rPr>
              <a:t> </a:t>
            </a:r>
            <a:r>
              <a:rPr dirty="0" sz="700">
                <a:latin typeface="Comic Sans MS"/>
                <a:cs typeface="Comic Sans MS"/>
              </a:rPr>
              <a:t>thread</a:t>
            </a:r>
            <a:r>
              <a:rPr dirty="0" sz="700" spc="-30">
                <a:latin typeface="Comic Sans MS"/>
                <a:cs typeface="Comic Sans MS"/>
              </a:rPr>
              <a:t> </a:t>
            </a:r>
            <a:r>
              <a:rPr dirty="0" sz="700" spc="-50">
                <a:latin typeface="Comic Sans MS"/>
                <a:cs typeface="Comic Sans MS"/>
              </a:rPr>
              <a:t>&amp;</a:t>
            </a:r>
            <a:r>
              <a:rPr dirty="0" sz="700" spc="500">
                <a:latin typeface="Comic Sans MS"/>
                <a:cs typeface="Comic Sans MS"/>
              </a:rPr>
              <a:t> </a:t>
            </a:r>
            <a:r>
              <a:rPr dirty="0" sz="700">
                <a:latin typeface="Comic Sans MS"/>
                <a:cs typeface="Comic Sans MS"/>
              </a:rPr>
              <a:t>stitch</a:t>
            </a:r>
            <a:r>
              <a:rPr dirty="0" sz="700" spc="-25">
                <a:latin typeface="Comic Sans MS"/>
                <a:cs typeface="Comic Sans MS"/>
              </a:rPr>
              <a:t> </a:t>
            </a:r>
            <a:r>
              <a:rPr dirty="0" sz="700">
                <a:latin typeface="Comic Sans MS"/>
                <a:cs typeface="Comic Sans MS"/>
              </a:rPr>
              <a:t>over</a:t>
            </a:r>
            <a:r>
              <a:rPr dirty="0" sz="700" spc="-20">
                <a:latin typeface="Comic Sans MS"/>
                <a:cs typeface="Comic Sans MS"/>
              </a:rPr>
              <a:t> </a:t>
            </a:r>
            <a:r>
              <a:rPr dirty="0" sz="700">
                <a:latin typeface="Comic Sans MS"/>
                <a:cs typeface="Comic Sans MS"/>
              </a:rPr>
              <a:t>vertically</a:t>
            </a:r>
            <a:r>
              <a:rPr dirty="0" sz="700" spc="-20">
                <a:latin typeface="Comic Sans MS"/>
                <a:cs typeface="Comic Sans MS"/>
              </a:rPr>
              <a:t> </a:t>
            </a:r>
            <a:r>
              <a:rPr dirty="0" sz="700" spc="-10">
                <a:latin typeface="Comic Sans MS"/>
                <a:cs typeface="Comic Sans MS"/>
              </a:rPr>
              <a:t>securing</a:t>
            </a:r>
            <a:r>
              <a:rPr dirty="0" sz="700" spc="-25">
                <a:latin typeface="Comic Sans MS"/>
                <a:cs typeface="Comic Sans MS"/>
              </a:rPr>
              <a:t> </a:t>
            </a:r>
            <a:r>
              <a:rPr dirty="0" sz="700">
                <a:latin typeface="Comic Sans MS"/>
                <a:cs typeface="Comic Sans MS"/>
              </a:rPr>
              <a:t>that</a:t>
            </a:r>
            <a:r>
              <a:rPr dirty="0" sz="700" spc="-20">
                <a:latin typeface="Comic Sans MS"/>
                <a:cs typeface="Comic Sans MS"/>
              </a:rPr>
              <a:t> </a:t>
            </a:r>
            <a:r>
              <a:rPr dirty="0" sz="700" spc="-10">
                <a:latin typeface="Comic Sans MS"/>
                <a:cs typeface="Comic Sans MS"/>
              </a:rPr>
              <a:t>thread</a:t>
            </a:r>
            <a:r>
              <a:rPr dirty="0" sz="700" spc="500">
                <a:latin typeface="Comic Sans MS"/>
                <a:cs typeface="Comic Sans MS"/>
              </a:rPr>
              <a:t> </a:t>
            </a:r>
            <a:r>
              <a:rPr dirty="0" sz="700">
                <a:latin typeface="Comic Sans MS"/>
                <a:cs typeface="Comic Sans MS"/>
              </a:rPr>
              <a:t>in</a:t>
            </a:r>
            <a:r>
              <a:rPr dirty="0" sz="700" spc="-35">
                <a:latin typeface="Comic Sans MS"/>
                <a:cs typeface="Comic Sans MS"/>
              </a:rPr>
              <a:t> </a:t>
            </a:r>
            <a:r>
              <a:rPr dirty="0" sz="700">
                <a:latin typeface="Comic Sans MS"/>
                <a:cs typeface="Comic Sans MS"/>
              </a:rPr>
              <a:t>place,</a:t>
            </a:r>
            <a:r>
              <a:rPr dirty="0" sz="700" spc="-30">
                <a:latin typeface="Comic Sans MS"/>
                <a:cs typeface="Comic Sans MS"/>
              </a:rPr>
              <a:t> </a:t>
            </a:r>
            <a:r>
              <a:rPr dirty="0" sz="700">
                <a:latin typeface="Comic Sans MS"/>
                <a:cs typeface="Comic Sans MS"/>
              </a:rPr>
              <a:t>making</a:t>
            </a:r>
            <a:r>
              <a:rPr dirty="0" sz="700" spc="-30">
                <a:latin typeface="Comic Sans MS"/>
                <a:cs typeface="Comic Sans MS"/>
              </a:rPr>
              <a:t> </a:t>
            </a:r>
            <a:r>
              <a:rPr dirty="0" sz="700">
                <a:latin typeface="Comic Sans MS"/>
                <a:cs typeface="Comic Sans MS"/>
              </a:rPr>
              <a:t>sure</a:t>
            </a:r>
            <a:r>
              <a:rPr dirty="0" sz="700" spc="-35">
                <a:latin typeface="Comic Sans MS"/>
                <a:cs typeface="Comic Sans MS"/>
              </a:rPr>
              <a:t> </a:t>
            </a:r>
            <a:r>
              <a:rPr dirty="0" sz="700">
                <a:latin typeface="Comic Sans MS"/>
                <a:cs typeface="Comic Sans MS"/>
              </a:rPr>
              <a:t>the</a:t>
            </a:r>
            <a:r>
              <a:rPr dirty="0" sz="700" spc="-30">
                <a:latin typeface="Comic Sans MS"/>
                <a:cs typeface="Comic Sans MS"/>
              </a:rPr>
              <a:t> </a:t>
            </a:r>
            <a:r>
              <a:rPr dirty="0" sz="700">
                <a:latin typeface="Comic Sans MS"/>
                <a:cs typeface="Comic Sans MS"/>
              </a:rPr>
              <a:t>space</a:t>
            </a:r>
            <a:r>
              <a:rPr dirty="0" sz="700" spc="-30">
                <a:latin typeface="Comic Sans MS"/>
                <a:cs typeface="Comic Sans MS"/>
              </a:rPr>
              <a:t> </a:t>
            </a:r>
            <a:r>
              <a:rPr dirty="0" sz="700">
                <a:latin typeface="Comic Sans MS"/>
                <a:cs typeface="Comic Sans MS"/>
              </a:rPr>
              <a:t>is</a:t>
            </a:r>
            <a:r>
              <a:rPr dirty="0" sz="700" spc="-30">
                <a:latin typeface="Comic Sans MS"/>
                <a:cs typeface="Comic Sans MS"/>
              </a:rPr>
              <a:t> </a:t>
            </a:r>
            <a:r>
              <a:rPr dirty="0" sz="700" spc="-10">
                <a:latin typeface="Comic Sans MS"/>
                <a:cs typeface="Comic Sans MS"/>
              </a:rPr>
              <a:t>equally </a:t>
            </a:r>
            <a:r>
              <a:rPr dirty="0" sz="700">
                <a:latin typeface="Comic Sans MS"/>
                <a:cs typeface="Comic Sans MS"/>
              </a:rPr>
              <a:t>spaced</a:t>
            </a:r>
            <a:r>
              <a:rPr dirty="0" sz="700" spc="-55">
                <a:latin typeface="Comic Sans MS"/>
                <a:cs typeface="Comic Sans MS"/>
              </a:rPr>
              <a:t> </a:t>
            </a:r>
            <a:r>
              <a:rPr dirty="0" sz="700" spc="-20">
                <a:latin typeface="Comic Sans MS"/>
                <a:cs typeface="Comic Sans MS"/>
              </a:rPr>
              <a:t>out</a:t>
            </a:r>
            <a:r>
              <a:rPr dirty="0" sz="700" spc="-20" b="1">
                <a:latin typeface="Comic Sans MS"/>
                <a:cs typeface="Comic Sans MS"/>
              </a:rPr>
              <a:t>.</a:t>
            </a:r>
            <a:endParaRPr sz="700">
              <a:latin typeface="Comic Sans MS"/>
              <a:cs typeface="Comic Sans MS"/>
            </a:endParaRPr>
          </a:p>
        </p:txBody>
      </p:sp>
      <p:pic>
        <p:nvPicPr>
          <p:cNvPr id="24" name="object 24" descr="">
            <a:hlinkClick r:id="rId18"/>
          </p:cNvPr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227499" y="1406225"/>
            <a:ext cx="1477599" cy="844599"/>
          </a:xfrm>
          <a:prstGeom prst="rect">
            <a:avLst/>
          </a:prstGeom>
        </p:spPr>
      </p:pic>
      <p:pic>
        <p:nvPicPr>
          <p:cNvPr id="25" name="object 25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839975" y="3427298"/>
            <a:ext cx="1997791" cy="615599"/>
          </a:xfrm>
          <a:prstGeom prst="rect">
            <a:avLst/>
          </a:prstGeom>
        </p:spPr>
      </p:pic>
      <p:pic>
        <p:nvPicPr>
          <p:cNvPr id="26" name="object 26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799112" y="4214724"/>
            <a:ext cx="2105727" cy="772874"/>
          </a:xfrm>
          <a:prstGeom prst="rect">
            <a:avLst/>
          </a:prstGeom>
        </p:spPr>
      </p:pic>
      <p:pic>
        <p:nvPicPr>
          <p:cNvPr id="27" name="object 27" descr="">
            <a:hlinkClick r:id="rId22"/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2737350" y="1406225"/>
            <a:ext cx="1516900" cy="844600"/>
          </a:xfrm>
          <a:prstGeom prst="rect">
            <a:avLst/>
          </a:prstGeom>
        </p:spPr>
      </p:pic>
      <p:pic>
        <p:nvPicPr>
          <p:cNvPr id="28" name="object 28" descr="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7227499" y="2334349"/>
            <a:ext cx="1514399" cy="10094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5725" y="85725"/>
            <a:ext cx="568325" cy="167640"/>
          </a:xfrm>
          <a:prstGeom prst="rect">
            <a:avLst/>
          </a:prstGeom>
          <a:solidFill>
            <a:srgbClr val="F3F1F1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75"/>
              </a:lnSpc>
            </a:pPr>
            <a:r>
              <a:rPr dirty="0" sz="1100" b="1">
                <a:latin typeface="Comic Sans MS"/>
                <a:cs typeface="Comic Sans MS"/>
              </a:rPr>
              <a:t>LEVEL</a:t>
            </a:r>
            <a:r>
              <a:rPr dirty="0" sz="1100" spc="-25" b="1">
                <a:latin typeface="Comic Sans MS"/>
                <a:cs typeface="Comic Sans MS"/>
              </a:rPr>
              <a:t> </a:t>
            </a:r>
            <a:r>
              <a:rPr dirty="0" sz="1100" spc="-50" b="1">
                <a:latin typeface="Comic Sans MS"/>
                <a:cs typeface="Comic Sans MS"/>
              </a:rPr>
              <a:t>1</a:t>
            </a:r>
            <a:endParaRPr sz="1100">
              <a:latin typeface="Comic Sans MS"/>
              <a:cs typeface="Comic Sans MS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5725" y="253365"/>
            <a:ext cx="4983480" cy="167640"/>
          </a:xfrm>
          <a:prstGeom prst="rect">
            <a:avLst/>
          </a:prstGeom>
          <a:solidFill>
            <a:srgbClr val="F3F1F1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75"/>
              </a:lnSpc>
            </a:pPr>
            <a:r>
              <a:rPr dirty="0" sz="1100">
                <a:latin typeface="Comic Sans MS"/>
                <a:cs typeface="Comic Sans MS"/>
              </a:rPr>
              <a:t>RUNNING</a:t>
            </a:r>
            <a:r>
              <a:rPr dirty="0" sz="1100" spc="25">
                <a:latin typeface="Comic Sans MS"/>
                <a:cs typeface="Comic Sans MS"/>
              </a:rPr>
              <a:t> </a:t>
            </a:r>
            <a:r>
              <a:rPr dirty="0" sz="1100">
                <a:latin typeface="Comic Sans MS"/>
                <a:cs typeface="Comic Sans MS"/>
              </a:rPr>
              <a:t>STITCH:</a:t>
            </a:r>
            <a:r>
              <a:rPr dirty="0" sz="1100" spc="35">
                <a:latin typeface="Comic Sans MS"/>
                <a:cs typeface="Comic Sans MS"/>
              </a:rPr>
              <a:t> </a:t>
            </a:r>
            <a:r>
              <a:rPr dirty="0" sz="1100" spc="-10">
                <a:solidFill>
                  <a:srgbClr val="800080"/>
                </a:solidFill>
                <a:latin typeface="Comic Sans MS"/>
                <a:cs typeface="Comic Sans MS"/>
                <a:hlinkClick r:id="rId2"/>
              </a:rPr>
              <a:t>https://www.youtube.com/watch?v=i1-B01FB56s&amp;t=30s</a:t>
            </a:r>
            <a:endParaRPr sz="1100">
              <a:latin typeface="Comic Sans MS"/>
              <a:cs typeface="Comic Sans MS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5725" y="421004"/>
            <a:ext cx="8025765" cy="167640"/>
          </a:xfrm>
          <a:prstGeom prst="rect">
            <a:avLst/>
          </a:prstGeom>
          <a:solidFill>
            <a:srgbClr val="F3F1F1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75"/>
              </a:lnSpc>
            </a:pPr>
            <a:r>
              <a:rPr dirty="0" sz="1100">
                <a:latin typeface="Comic Sans MS"/>
                <a:cs typeface="Comic Sans MS"/>
              </a:rPr>
              <a:t>SEED</a:t>
            </a:r>
            <a:r>
              <a:rPr dirty="0" sz="1100" spc="-70">
                <a:latin typeface="Comic Sans MS"/>
                <a:cs typeface="Comic Sans MS"/>
              </a:rPr>
              <a:t> </a:t>
            </a:r>
            <a:r>
              <a:rPr dirty="0" sz="1100">
                <a:latin typeface="Comic Sans MS"/>
                <a:cs typeface="Comic Sans MS"/>
              </a:rPr>
              <a:t>STITCH:</a:t>
            </a:r>
            <a:r>
              <a:rPr dirty="0" sz="1100" spc="-60">
                <a:latin typeface="Comic Sans MS"/>
                <a:cs typeface="Comic Sans MS"/>
              </a:rPr>
              <a:t> </a:t>
            </a:r>
            <a:r>
              <a:rPr dirty="0" sz="1100" spc="-10">
                <a:solidFill>
                  <a:srgbClr val="800080"/>
                </a:solidFill>
                <a:latin typeface="Comic Sans MS"/>
                <a:cs typeface="Comic Sans MS"/>
                <a:hlinkClick r:id="rId3"/>
              </a:rPr>
              <a:t>https://www.youtube.com/watch?v=5jBJp1n70IM&amp;list=PLPlygZ9k1etlYarSaTdKKvDJlH61mrN_F&amp;index=44</a:t>
            </a:r>
            <a:endParaRPr sz="1100">
              <a:latin typeface="Comic Sans MS"/>
              <a:cs typeface="Comic Sans MS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5725" y="756284"/>
            <a:ext cx="568325" cy="167640"/>
          </a:xfrm>
          <a:prstGeom prst="rect">
            <a:avLst/>
          </a:prstGeom>
          <a:solidFill>
            <a:srgbClr val="F3F1F1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75"/>
              </a:lnSpc>
            </a:pPr>
            <a:r>
              <a:rPr dirty="0" sz="1100" b="1">
                <a:latin typeface="Comic Sans MS"/>
                <a:cs typeface="Comic Sans MS"/>
              </a:rPr>
              <a:t>LEVEL</a:t>
            </a:r>
            <a:r>
              <a:rPr dirty="0" sz="1100" spc="-25" b="1">
                <a:latin typeface="Comic Sans MS"/>
                <a:cs typeface="Comic Sans MS"/>
              </a:rPr>
              <a:t> </a:t>
            </a:r>
            <a:r>
              <a:rPr dirty="0" sz="1100" spc="-50" b="1">
                <a:latin typeface="Comic Sans MS"/>
                <a:cs typeface="Comic Sans MS"/>
              </a:rPr>
              <a:t>2</a:t>
            </a:r>
            <a:endParaRPr sz="1100">
              <a:latin typeface="Comic Sans MS"/>
              <a:cs typeface="Comic Sans MS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5725" y="923924"/>
            <a:ext cx="4836795" cy="167640"/>
          </a:xfrm>
          <a:prstGeom prst="rect">
            <a:avLst/>
          </a:prstGeom>
          <a:solidFill>
            <a:srgbClr val="F3F1F1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75"/>
              </a:lnSpc>
            </a:pPr>
            <a:r>
              <a:rPr dirty="0" sz="1100">
                <a:latin typeface="Comic Sans MS"/>
                <a:cs typeface="Comic Sans MS"/>
              </a:rPr>
              <a:t>BACK</a:t>
            </a:r>
            <a:r>
              <a:rPr dirty="0" sz="1100" spc="-55">
                <a:latin typeface="Comic Sans MS"/>
                <a:cs typeface="Comic Sans MS"/>
              </a:rPr>
              <a:t> </a:t>
            </a:r>
            <a:r>
              <a:rPr dirty="0" sz="1100">
                <a:latin typeface="Comic Sans MS"/>
                <a:cs typeface="Comic Sans MS"/>
              </a:rPr>
              <a:t>STITCH:</a:t>
            </a:r>
            <a:r>
              <a:rPr dirty="0" sz="1100" spc="-45">
                <a:latin typeface="Comic Sans MS"/>
                <a:cs typeface="Comic Sans MS"/>
              </a:rPr>
              <a:t> </a:t>
            </a:r>
            <a:r>
              <a:rPr dirty="0" sz="1100" spc="-10">
                <a:solidFill>
                  <a:srgbClr val="800080"/>
                </a:solidFill>
                <a:latin typeface="Comic Sans MS"/>
                <a:cs typeface="Comic Sans MS"/>
                <a:hlinkClick r:id="rId4"/>
              </a:rPr>
              <a:t>https://www.youtube.com/watch?v=sjHm8CL9WDA&amp;t=12s</a:t>
            </a:r>
            <a:endParaRPr sz="1100">
              <a:latin typeface="Comic Sans MS"/>
              <a:cs typeface="Comic Sans MS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5725" y="1091564"/>
            <a:ext cx="1303020" cy="167640"/>
          </a:xfrm>
          <a:prstGeom prst="rect">
            <a:avLst/>
          </a:prstGeom>
          <a:solidFill>
            <a:srgbClr val="F3F1F1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75"/>
              </a:lnSpc>
            </a:pPr>
            <a:r>
              <a:rPr dirty="0" sz="1100">
                <a:latin typeface="Comic Sans MS"/>
                <a:cs typeface="Comic Sans MS"/>
              </a:rPr>
              <a:t>SATIN</a:t>
            </a:r>
            <a:r>
              <a:rPr dirty="0" sz="1100" spc="-25">
                <a:latin typeface="Comic Sans MS"/>
                <a:cs typeface="Comic Sans MS"/>
              </a:rPr>
              <a:t> </a:t>
            </a:r>
            <a:r>
              <a:rPr dirty="0" sz="1100" spc="-10">
                <a:latin typeface="Comic Sans MS"/>
                <a:cs typeface="Comic Sans MS"/>
              </a:rPr>
              <a:t>STITCHES:</a:t>
            </a:r>
            <a:endParaRPr sz="1100">
              <a:latin typeface="Comic Sans MS"/>
              <a:cs typeface="Comic Sans MS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5725" y="1284350"/>
            <a:ext cx="7554595" cy="167640"/>
          </a:xfrm>
          <a:prstGeom prst="rect">
            <a:avLst/>
          </a:prstGeom>
          <a:solidFill>
            <a:srgbClr val="F3F1F1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75"/>
              </a:lnSpc>
            </a:pPr>
            <a:r>
              <a:rPr dirty="0" sz="1100" spc="-10">
                <a:solidFill>
                  <a:srgbClr val="800080"/>
                </a:solidFill>
                <a:latin typeface="Comic Sans MS"/>
                <a:cs typeface="Comic Sans MS"/>
                <a:hlinkClick r:id="rId5"/>
              </a:rPr>
              <a:t>https://www.youtube.com/watch?v=vumRWK6s3Yc&amp;list=PLPlygZ9k1etlYarSaTdKKvDJlH61mrN_F&amp;index=46&amp;t=461s</a:t>
            </a:r>
            <a:endParaRPr sz="1100">
              <a:latin typeface="Comic Sans MS"/>
              <a:cs typeface="Comic Sans MS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5725" y="1477136"/>
            <a:ext cx="8502650" cy="167640"/>
          </a:xfrm>
          <a:prstGeom prst="rect">
            <a:avLst/>
          </a:prstGeom>
          <a:solidFill>
            <a:srgbClr val="F3F1F1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75"/>
              </a:lnSpc>
            </a:pPr>
            <a:r>
              <a:rPr dirty="0" sz="1100">
                <a:latin typeface="Comic Sans MS"/>
                <a:cs typeface="Comic Sans MS"/>
              </a:rPr>
              <a:t>STEM</a:t>
            </a:r>
            <a:r>
              <a:rPr dirty="0" sz="1100" spc="120">
                <a:latin typeface="Comic Sans MS"/>
                <a:cs typeface="Comic Sans MS"/>
              </a:rPr>
              <a:t> </a:t>
            </a:r>
            <a:r>
              <a:rPr dirty="0" sz="1100">
                <a:latin typeface="Comic Sans MS"/>
                <a:cs typeface="Comic Sans MS"/>
              </a:rPr>
              <a:t>STITCH</a:t>
            </a:r>
            <a:r>
              <a:rPr dirty="0" sz="1100" spc="120">
                <a:latin typeface="Comic Sans MS"/>
                <a:cs typeface="Comic Sans MS"/>
              </a:rPr>
              <a:t> </a:t>
            </a:r>
            <a:r>
              <a:rPr dirty="0" sz="1100" spc="-20">
                <a:solidFill>
                  <a:srgbClr val="800080"/>
                </a:solidFill>
                <a:latin typeface="Comic Sans MS"/>
                <a:cs typeface="Comic Sans MS"/>
                <a:hlinkClick r:id="rId6"/>
              </a:rPr>
              <a:t>https://www.youtube.com/watch?v=2_Q3XUK3-</a:t>
            </a:r>
            <a:r>
              <a:rPr dirty="0" sz="1100" spc="-10">
                <a:solidFill>
                  <a:srgbClr val="800080"/>
                </a:solidFill>
                <a:latin typeface="Comic Sans MS"/>
                <a:cs typeface="Comic Sans MS"/>
                <a:hlinkClick r:id="rId6"/>
              </a:rPr>
              <a:t>QE&amp;list=PLPlygZ9k1etlYarSaTdKKvDJlH61mrN_F&amp;index=48&amp;t=7s</a:t>
            </a:r>
            <a:endParaRPr sz="1100">
              <a:latin typeface="Comic Sans MS"/>
              <a:cs typeface="Comic Sans MS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85725" y="1862709"/>
            <a:ext cx="568325" cy="167640"/>
          </a:xfrm>
          <a:prstGeom prst="rect">
            <a:avLst/>
          </a:prstGeom>
          <a:solidFill>
            <a:srgbClr val="F3F1F1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75"/>
              </a:lnSpc>
            </a:pPr>
            <a:r>
              <a:rPr dirty="0" sz="1100" b="1">
                <a:latin typeface="Comic Sans MS"/>
                <a:cs typeface="Comic Sans MS"/>
              </a:rPr>
              <a:t>LEVEL</a:t>
            </a:r>
            <a:r>
              <a:rPr dirty="0" sz="1100" spc="-25" b="1">
                <a:latin typeface="Comic Sans MS"/>
                <a:cs typeface="Comic Sans MS"/>
              </a:rPr>
              <a:t> </a:t>
            </a:r>
            <a:r>
              <a:rPr dirty="0" sz="1100" spc="-50" b="1">
                <a:latin typeface="Comic Sans MS"/>
                <a:cs typeface="Comic Sans MS"/>
              </a:rPr>
              <a:t>3</a:t>
            </a:r>
            <a:endParaRPr sz="1100">
              <a:latin typeface="Comic Sans MS"/>
              <a:cs typeface="Comic Sans MS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85725" y="2055495"/>
            <a:ext cx="1371600" cy="167640"/>
          </a:xfrm>
          <a:prstGeom prst="rect">
            <a:avLst/>
          </a:prstGeom>
          <a:solidFill>
            <a:srgbClr val="F3F1F1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75"/>
              </a:lnSpc>
            </a:pPr>
            <a:r>
              <a:rPr dirty="0" sz="1100">
                <a:latin typeface="Comic Sans MS"/>
                <a:cs typeface="Comic Sans MS"/>
              </a:rPr>
              <a:t>DIAGONAL</a:t>
            </a:r>
            <a:r>
              <a:rPr dirty="0" sz="1100" spc="-40">
                <a:latin typeface="Comic Sans MS"/>
                <a:cs typeface="Comic Sans MS"/>
              </a:rPr>
              <a:t> </a:t>
            </a:r>
            <a:r>
              <a:rPr dirty="0" sz="1100" spc="-10">
                <a:latin typeface="Comic Sans MS"/>
                <a:cs typeface="Comic Sans MS"/>
              </a:rPr>
              <a:t>STITCH</a:t>
            </a:r>
            <a:endParaRPr sz="1100">
              <a:latin typeface="Comic Sans MS"/>
              <a:cs typeface="Comic Sans MS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85725" y="2248281"/>
            <a:ext cx="7461884" cy="167640"/>
          </a:xfrm>
          <a:prstGeom prst="rect">
            <a:avLst/>
          </a:prstGeom>
          <a:solidFill>
            <a:srgbClr val="F3F1F1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75"/>
              </a:lnSpc>
            </a:pPr>
            <a:r>
              <a:rPr dirty="0" sz="1100" spc="-10">
                <a:solidFill>
                  <a:srgbClr val="800080"/>
                </a:solidFill>
                <a:latin typeface="Comic Sans MS"/>
                <a:cs typeface="Comic Sans MS"/>
                <a:hlinkClick r:id="rId7"/>
              </a:rPr>
              <a:t>https://www.youtube.com/watch?v=U2cFj3lUtjA&amp;list=PLPlygZ9k1etlYarSaTdKKvDJlH61mrN_F&amp;index=38&amp;t=284s</a:t>
            </a:r>
            <a:endParaRPr sz="1100">
              <a:latin typeface="Comic Sans MS"/>
              <a:cs typeface="Comic Sans MS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85725" y="2441067"/>
            <a:ext cx="3347085" cy="167640"/>
          </a:xfrm>
          <a:prstGeom prst="rect">
            <a:avLst/>
          </a:prstGeom>
          <a:solidFill>
            <a:srgbClr val="F3F1F1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75"/>
              </a:lnSpc>
            </a:pPr>
            <a:r>
              <a:rPr dirty="0" sz="1100" spc="-10">
                <a:solidFill>
                  <a:srgbClr val="800080"/>
                </a:solidFill>
                <a:latin typeface="Comic Sans MS"/>
                <a:cs typeface="Comic Sans MS"/>
                <a:hlinkClick r:id="rId8"/>
              </a:rPr>
              <a:t>https://www.youtube.com/watch?v=SBMgbN7huZY</a:t>
            </a:r>
            <a:endParaRPr sz="1100">
              <a:latin typeface="Comic Sans MS"/>
              <a:cs typeface="Comic Sans MS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85725" y="2633853"/>
            <a:ext cx="8117205" cy="167640"/>
          </a:xfrm>
          <a:prstGeom prst="rect">
            <a:avLst/>
          </a:prstGeom>
          <a:solidFill>
            <a:srgbClr val="F3F1F1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75"/>
              </a:lnSpc>
            </a:pPr>
            <a:r>
              <a:rPr dirty="0" sz="1100">
                <a:latin typeface="Comic Sans MS"/>
                <a:cs typeface="Comic Sans MS"/>
              </a:rPr>
              <a:t>CROSS</a:t>
            </a:r>
            <a:r>
              <a:rPr dirty="0" sz="1100" spc="-55">
                <a:latin typeface="Comic Sans MS"/>
                <a:cs typeface="Comic Sans MS"/>
              </a:rPr>
              <a:t> </a:t>
            </a:r>
            <a:r>
              <a:rPr dirty="0" sz="1100">
                <a:latin typeface="Comic Sans MS"/>
                <a:cs typeface="Comic Sans MS"/>
              </a:rPr>
              <a:t>STITCH:</a:t>
            </a:r>
            <a:r>
              <a:rPr dirty="0" sz="1100" spc="-50">
                <a:latin typeface="Comic Sans MS"/>
                <a:cs typeface="Comic Sans MS"/>
              </a:rPr>
              <a:t> </a:t>
            </a:r>
            <a:r>
              <a:rPr dirty="0" sz="1100" spc="-10">
                <a:solidFill>
                  <a:srgbClr val="800080"/>
                </a:solidFill>
                <a:latin typeface="Comic Sans MS"/>
                <a:cs typeface="Comic Sans MS"/>
                <a:hlinkClick r:id="rId9"/>
              </a:rPr>
              <a:t>https://www.youtube.com/watch?v=VF9f5zv_CFo&amp;list=PLPlygZ9k1etlYarSaTdKKvDJlH61mrN_F&amp;index=53</a:t>
            </a:r>
            <a:endParaRPr sz="1100">
              <a:latin typeface="Comic Sans MS"/>
              <a:cs typeface="Comic Sans MS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85725" y="2826639"/>
            <a:ext cx="1772285" cy="167640"/>
          </a:xfrm>
          <a:prstGeom prst="rect">
            <a:avLst/>
          </a:prstGeom>
          <a:solidFill>
            <a:srgbClr val="F3F1F1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75"/>
              </a:lnSpc>
            </a:pPr>
            <a:r>
              <a:rPr dirty="0" sz="1100">
                <a:latin typeface="Comic Sans MS"/>
                <a:cs typeface="Comic Sans MS"/>
              </a:rPr>
              <a:t>BASIC</a:t>
            </a:r>
            <a:r>
              <a:rPr dirty="0" sz="1100" spc="-30">
                <a:latin typeface="Comic Sans MS"/>
                <a:cs typeface="Comic Sans MS"/>
              </a:rPr>
              <a:t> </a:t>
            </a:r>
            <a:r>
              <a:rPr dirty="0" sz="1100">
                <a:latin typeface="Comic Sans MS"/>
                <a:cs typeface="Comic Sans MS"/>
              </a:rPr>
              <a:t>BLANKET</a:t>
            </a:r>
            <a:r>
              <a:rPr dirty="0" sz="1100" spc="-30">
                <a:latin typeface="Comic Sans MS"/>
                <a:cs typeface="Comic Sans MS"/>
              </a:rPr>
              <a:t> </a:t>
            </a:r>
            <a:r>
              <a:rPr dirty="0" sz="1100" spc="-10">
                <a:latin typeface="Comic Sans MS"/>
                <a:cs typeface="Comic Sans MS"/>
              </a:rPr>
              <a:t>STITCH:</a:t>
            </a:r>
            <a:endParaRPr sz="1100">
              <a:latin typeface="Comic Sans MS"/>
              <a:cs typeface="Comic Sans MS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85725" y="3019425"/>
            <a:ext cx="7439659" cy="167640"/>
          </a:xfrm>
          <a:prstGeom prst="rect">
            <a:avLst/>
          </a:prstGeom>
          <a:solidFill>
            <a:srgbClr val="F3F1F1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75"/>
              </a:lnSpc>
            </a:pPr>
            <a:r>
              <a:rPr dirty="0" sz="1100" spc="-10">
                <a:solidFill>
                  <a:srgbClr val="800080"/>
                </a:solidFill>
                <a:latin typeface="Comic Sans MS"/>
                <a:cs typeface="Comic Sans MS"/>
                <a:hlinkClick r:id="rId10"/>
              </a:rPr>
              <a:t>https://www.youtube.com/watch?v=S9zegUYdPmg&amp;list=PLPlygZ9k1etlYarSaTdKKvDJlH61mrN_F&amp;index=49&amp;t=18s</a:t>
            </a:r>
            <a:endParaRPr sz="1100">
              <a:latin typeface="Comic Sans MS"/>
              <a:cs typeface="Comic Sans MS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85725" y="3212210"/>
            <a:ext cx="2205990" cy="167640"/>
          </a:xfrm>
          <a:prstGeom prst="rect">
            <a:avLst/>
          </a:prstGeom>
          <a:solidFill>
            <a:srgbClr val="F3F1F1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75"/>
              </a:lnSpc>
            </a:pPr>
            <a:r>
              <a:rPr dirty="0" sz="1100">
                <a:latin typeface="Comic Sans MS"/>
                <a:cs typeface="Comic Sans MS"/>
              </a:rPr>
              <a:t>DECORATIVE</a:t>
            </a:r>
            <a:r>
              <a:rPr dirty="0" sz="1100" spc="-45">
                <a:latin typeface="Comic Sans MS"/>
                <a:cs typeface="Comic Sans MS"/>
              </a:rPr>
              <a:t> </a:t>
            </a:r>
            <a:r>
              <a:rPr dirty="0" sz="1100">
                <a:latin typeface="Comic Sans MS"/>
                <a:cs typeface="Comic Sans MS"/>
              </a:rPr>
              <a:t>BLANKET</a:t>
            </a:r>
            <a:r>
              <a:rPr dirty="0" sz="1100" spc="-40">
                <a:latin typeface="Comic Sans MS"/>
                <a:cs typeface="Comic Sans MS"/>
              </a:rPr>
              <a:t> </a:t>
            </a:r>
            <a:r>
              <a:rPr dirty="0" sz="1100" spc="-10">
                <a:latin typeface="Comic Sans MS"/>
                <a:cs typeface="Comic Sans MS"/>
              </a:rPr>
              <a:t>STITCH</a:t>
            </a:r>
            <a:endParaRPr sz="1100">
              <a:latin typeface="Comic Sans MS"/>
              <a:cs typeface="Comic Sans MS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85725" y="3379850"/>
            <a:ext cx="6964045" cy="167640"/>
          </a:xfrm>
          <a:prstGeom prst="rect">
            <a:avLst/>
          </a:prstGeom>
          <a:solidFill>
            <a:srgbClr val="F3F1F1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75"/>
              </a:lnSpc>
            </a:pPr>
            <a:r>
              <a:rPr dirty="0" sz="1100" spc="-10">
                <a:solidFill>
                  <a:srgbClr val="800080"/>
                </a:solidFill>
                <a:latin typeface="Comic Sans MS"/>
                <a:cs typeface="Comic Sans MS"/>
                <a:hlinkClick r:id="rId11"/>
              </a:rPr>
              <a:t>https://www.youtube.com/watch?v=VgF_x4zLzk0&amp;list=PLPlygZ9k1etlYarSaTdKKvDJlH61mrN_F&amp;index=29</a:t>
            </a:r>
            <a:endParaRPr sz="1100">
              <a:latin typeface="Comic Sans MS"/>
              <a:cs typeface="Comic Sans MS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85725" y="3715130"/>
            <a:ext cx="568325" cy="167640"/>
          </a:xfrm>
          <a:prstGeom prst="rect">
            <a:avLst/>
          </a:prstGeom>
          <a:solidFill>
            <a:srgbClr val="F3F1F1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75"/>
              </a:lnSpc>
            </a:pPr>
            <a:r>
              <a:rPr dirty="0" sz="1100">
                <a:latin typeface="Comic Sans MS"/>
                <a:cs typeface="Comic Sans MS"/>
              </a:rPr>
              <a:t>L</a:t>
            </a:r>
            <a:r>
              <a:rPr dirty="0" sz="1100" b="1">
                <a:latin typeface="Comic Sans MS"/>
                <a:cs typeface="Comic Sans MS"/>
              </a:rPr>
              <a:t>EVEL</a:t>
            </a:r>
            <a:r>
              <a:rPr dirty="0" sz="1100" spc="-25" b="1">
                <a:latin typeface="Comic Sans MS"/>
                <a:cs typeface="Comic Sans MS"/>
              </a:rPr>
              <a:t> </a:t>
            </a:r>
            <a:r>
              <a:rPr dirty="0" sz="1100" spc="-50" b="1">
                <a:latin typeface="Comic Sans MS"/>
                <a:cs typeface="Comic Sans MS"/>
              </a:rPr>
              <a:t>4</a:t>
            </a:r>
            <a:endParaRPr sz="1100">
              <a:latin typeface="Comic Sans MS"/>
              <a:cs typeface="Comic Sans MS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85725" y="3882769"/>
            <a:ext cx="8506460" cy="167640"/>
          </a:xfrm>
          <a:prstGeom prst="rect">
            <a:avLst/>
          </a:prstGeom>
          <a:solidFill>
            <a:srgbClr val="F3F1F1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75"/>
              </a:lnSpc>
            </a:pPr>
            <a:r>
              <a:rPr dirty="0" sz="1100">
                <a:latin typeface="Comic Sans MS"/>
                <a:cs typeface="Comic Sans MS"/>
              </a:rPr>
              <a:t>CHAIN</a:t>
            </a:r>
            <a:r>
              <a:rPr dirty="0" sz="1100" spc="-55">
                <a:latin typeface="Comic Sans MS"/>
                <a:cs typeface="Comic Sans MS"/>
              </a:rPr>
              <a:t> </a:t>
            </a:r>
            <a:r>
              <a:rPr dirty="0" sz="1100">
                <a:latin typeface="Comic Sans MS"/>
                <a:cs typeface="Comic Sans MS"/>
              </a:rPr>
              <a:t>STITCH:</a:t>
            </a:r>
            <a:r>
              <a:rPr dirty="0" sz="1100" spc="-50">
                <a:latin typeface="Comic Sans MS"/>
                <a:cs typeface="Comic Sans MS"/>
              </a:rPr>
              <a:t> </a:t>
            </a:r>
            <a:r>
              <a:rPr dirty="0" sz="1100" spc="-10">
                <a:solidFill>
                  <a:srgbClr val="800080"/>
                </a:solidFill>
                <a:latin typeface="Comic Sans MS"/>
                <a:cs typeface="Comic Sans MS"/>
                <a:hlinkClick r:id="rId12"/>
              </a:rPr>
              <a:t>https://www.youtube.com/watch?v=KP3q3H5bnf8&amp;list=PLPlygZ9k1etlYarSaTdKKvDJlH61mrN_F&amp;index=54&amp;t=2s</a:t>
            </a:r>
            <a:endParaRPr sz="1100">
              <a:latin typeface="Comic Sans MS"/>
              <a:cs typeface="Comic Sans MS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85725" y="4050409"/>
            <a:ext cx="8073390" cy="167640"/>
          </a:xfrm>
          <a:prstGeom prst="rect">
            <a:avLst/>
          </a:prstGeom>
          <a:solidFill>
            <a:srgbClr val="F3F1F1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75"/>
              </a:lnSpc>
            </a:pPr>
            <a:r>
              <a:rPr dirty="0" sz="1100">
                <a:latin typeface="Comic Sans MS"/>
                <a:cs typeface="Comic Sans MS"/>
              </a:rPr>
              <a:t>FRENCH</a:t>
            </a:r>
            <a:r>
              <a:rPr dirty="0" sz="1100" spc="-45">
                <a:latin typeface="Comic Sans MS"/>
                <a:cs typeface="Comic Sans MS"/>
              </a:rPr>
              <a:t> </a:t>
            </a:r>
            <a:r>
              <a:rPr dirty="0" sz="1100">
                <a:latin typeface="Comic Sans MS"/>
                <a:cs typeface="Comic Sans MS"/>
              </a:rPr>
              <a:t>KNOT</a:t>
            </a:r>
            <a:r>
              <a:rPr dirty="0" sz="1100" spc="-40">
                <a:latin typeface="Comic Sans MS"/>
                <a:cs typeface="Comic Sans MS"/>
              </a:rPr>
              <a:t> </a:t>
            </a:r>
            <a:r>
              <a:rPr dirty="0" sz="1100" spc="-10">
                <a:latin typeface="Comic Sans MS"/>
                <a:cs typeface="Comic Sans MS"/>
              </a:rPr>
              <a:t>:</a:t>
            </a:r>
            <a:r>
              <a:rPr dirty="0" sz="1100" spc="-10">
                <a:solidFill>
                  <a:srgbClr val="800080"/>
                </a:solidFill>
                <a:latin typeface="Comic Sans MS"/>
                <a:cs typeface="Comic Sans MS"/>
                <a:hlinkClick r:id="rId13"/>
              </a:rPr>
              <a:t>https://www.youtube.com/watch?v=dEXSDKPtrs8&amp;list=PLPlygZ9k1etlYarSaTdKKvDJlH61mrN_F&amp;index=55</a:t>
            </a:r>
            <a:endParaRPr sz="1100">
              <a:latin typeface="Comic Sans MS"/>
              <a:cs typeface="Comic Sans MS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85725" y="4218049"/>
            <a:ext cx="8022590" cy="167640"/>
          </a:xfrm>
          <a:prstGeom prst="rect">
            <a:avLst/>
          </a:prstGeom>
          <a:solidFill>
            <a:srgbClr val="F3F1F1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75"/>
              </a:lnSpc>
            </a:pPr>
            <a:r>
              <a:rPr dirty="0" sz="1100">
                <a:latin typeface="Comic Sans MS"/>
                <a:cs typeface="Comic Sans MS"/>
              </a:rPr>
              <a:t>LAISY</a:t>
            </a:r>
            <a:r>
              <a:rPr dirty="0" sz="1100" spc="-30">
                <a:latin typeface="Comic Sans MS"/>
                <a:cs typeface="Comic Sans MS"/>
              </a:rPr>
              <a:t> </a:t>
            </a:r>
            <a:r>
              <a:rPr dirty="0" sz="1100">
                <a:latin typeface="Comic Sans MS"/>
                <a:cs typeface="Comic Sans MS"/>
              </a:rPr>
              <a:t>DAISY:</a:t>
            </a:r>
            <a:r>
              <a:rPr dirty="0" sz="1100" spc="-20">
                <a:latin typeface="Comic Sans MS"/>
                <a:cs typeface="Comic Sans MS"/>
              </a:rPr>
              <a:t> </a:t>
            </a:r>
            <a:r>
              <a:rPr dirty="0" sz="1100" spc="-10">
                <a:solidFill>
                  <a:srgbClr val="800080"/>
                </a:solidFill>
                <a:latin typeface="Comic Sans MS"/>
                <a:cs typeface="Comic Sans MS"/>
                <a:hlinkClick r:id="rId14"/>
              </a:rPr>
              <a:t>https://www.youtube.com/watch?v=2pYtAKpRlTM&amp;list=PLPlygZ9k1etlYarSaTdKKvDJlH61mrN_F&amp;index=40</a:t>
            </a:r>
            <a:endParaRPr sz="1100">
              <a:latin typeface="Comic Sans MS"/>
              <a:cs typeface="Comic Sans MS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85725" y="4385689"/>
            <a:ext cx="4058285" cy="167640"/>
          </a:xfrm>
          <a:prstGeom prst="rect">
            <a:avLst/>
          </a:prstGeom>
          <a:solidFill>
            <a:srgbClr val="F3F1F1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75"/>
              </a:lnSpc>
            </a:pPr>
            <a:r>
              <a:rPr dirty="0" sz="1100">
                <a:latin typeface="Comic Sans MS"/>
                <a:cs typeface="Comic Sans MS"/>
              </a:rPr>
              <a:t>COUCH</a:t>
            </a:r>
            <a:r>
              <a:rPr dirty="0" sz="1100" spc="-75">
                <a:latin typeface="Comic Sans MS"/>
                <a:cs typeface="Comic Sans MS"/>
              </a:rPr>
              <a:t> </a:t>
            </a:r>
            <a:r>
              <a:rPr dirty="0" sz="1100">
                <a:latin typeface="Comic Sans MS"/>
                <a:cs typeface="Comic Sans MS"/>
              </a:rPr>
              <a:t>STITCH:</a:t>
            </a:r>
            <a:r>
              <a:rPr dirty="0" sz="1100" spc="-70">
                <a:latin typeface="Comic Sans MS"/>
                <a:cs typeface="Comic Sans MS"/>
              </a:rPr>
              <a:t> </a:t>
            </a:r>
            <a:r>
              <a:rPr dirty="0" sz="1100" spc="-10">
                <a:solidFill>
                  <a:srgbClr val="800080"/>
                </a:solidFill>
                <a:latin typeface="Comic Sans MS"/>
                <a:cs typeface="Comic Sans MS"/>
                <a:hlinkClick r:id="rId15"/>
              </a:rPr>
              <a:t>https://www.youtube.com/user/MaryCorbet</a:t>
            </a:r>
            <a:endParaRPr sz="11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8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2023-11-27T14:40:15Z</dcterms:created>
  <dcterms:modified xsi:type="dcterms:W3CDTF">2023-11-27T14:40:15Z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